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11"/>
  </p:notesMasterIdLst>
  <p:sldIdLst>
    <p:sldId id="257" r:id="rId3"/>
    <p:sldId id="276" r:id="rId4"/>
    <p:sldId id="259" r:id="rId5"/>
    <p:sldId id="260" r:id="rId6"/>
    <p:sldId id="271" r:id="rId7"/>
    <p:sldId id="263" r:id="rId8"/>
    <p:sldId id="269"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B9B9"/>
    <a:srgbClr val="F2D363"/>
    <a:srgbClr val="BCE0C6"/>
    <a:srgbClr val="9CBAB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370" autoAdjust="0"/>
    <p:restoredTop sz="94660"/>
  </p:normalViewPr>
  <p:slideViewPr>
    <p:cSldViewPr snapToGrid="0">
      <p:cViewPr varScale="1">
        <p:scale>
          <a:sx n="78" d="100"/>
          <a:sy n="78" d="100"/>
        </p:scale>
        <p:origin x="3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ADWELL, Emma" userId="2f026eef-c8fd-4cb8-8f60-4b9ed0d34056" providerId="ADAL" clId="{C33D28AE-90D8-4D65-B547-FDC0FDC0229A}"/>
    <pc:docChg chg="undo custSel modSld">
      <pc:chgData name="GLADWELL, Emma" userId="2f026eef-c8fd-4cb8-8f60-4b9ed0d34056" providerId="ADAL" clId="{C33D28AE-90D8-4D65-B547-FDC0FDC0229A}" dt="2021-09-07T16:03:21.697" v="66" actId="20577"/>
      <pc:docMkLst>
        <pc:docMk/>
      </pc:docMkLst>
      <pc:sldChg chg="modSp mod">
        <pc:chgData name="GLADWELL, Emma" userId="2f026eef-c8fd-4cb8-8f60-4b9ed0d34056" providerId="ADAL" clId="{C33D28AE-90D8-4D65-B547-FDC0FDC0229A}" dt="2021-09-02T11:32:20.879" v="60" actId="14100"/>
        <pc:sldMkLst>
          <pc:docMk/>
          <pc:sldMk cId="0" sldId="265"/>
        </pc:sldMkLst>
        <pc:spChg chg="mod">
          <ac:chgData name="GLADWELL, Emma" userId="2f026eef-c8fd-4cb8-8f60-4b9ed0d34056" providerId="ADAL" clId="{C33D28AE-90D8-4D65-B547-FDC0FDC0229A}" dt="2021-09-02T11:32:20.879" v="60" actId="14100"/>
          <ac:spMkLst>
            <pc:docMk/>
            <pc:sldMk cId="0" sldId="265"/>
            <ac:spMk id="278" creationId="{00000000-0000-0000-0000-000000000000}"/>
          </ac:spMkLst>
        </pc:spChg>
      </pc:sldChg>
      <pc:sldChg chg="modSp mod">
        <pc:chgData name="GLADWELL, Emma" userId="2f026eef-c8fd-4cb8-8f60-4b9ed0d34056" providerId="ADAL" clId="{C33D28AE-90D8-4D65-B547-FDC0FDC0229A}" dt="2021-09-02T11:31:42.525" v="52" actId="20577"/>
        <pc:sldMkLst>
          <pc:docMk/>
          <pc:sldMk cId="487118808" sldId="269"/>
        </pc:sldMkLst>
        <pc:spChg chg="mod">
          <ac:chgData name="GLADWELL, Emma" userId="2f026eef-c8fd-4cb8-8f60-4b9ed0d34056" providerId="ADAL" clId="{C33D28AE-90D8-4D65-B547-FDC0FDC0229A}" dt="2021-09-02T11:31:42.525" v="52" actId="20577"/>
          <ac:spMkLst>
            <pc:docMk/>
            <pc:sldMk cId="487118808" sldId="269"/>
            <ac:spMk id="3" creationId="{3AA802FB-71E4-4D9F-BD1B-4C32AD30C8B5}"/>
          </ac:spMkLst>
        </pc:spChg>
      </pc:sldChg>
      <pc:sldChg chg="modSp mod">
        <pc:chgData name="GLADWELL, Emma" userId="2f026eef-c8fd-4cb8-8f60-4b9ed0d34056" providerId="ADAL" clId="{C33D28AE-90D8-4D65-B547-FDC0FDC0229A}" dt="2021-09-07T16:03:21.697" v="66" actId="20577"/>
        <pc:sldMkLst>
          <pc:docMk/>
          <pc:sldMk cId="0" sldId="276"/>
        </pc:sldMkLst>
        <pc:graphicFrameChg chg="modGraphic">
          <ac:chgData name="GLADWELL, Emma" userId="2f026eef-c8fd-4cb8-8f60-4b9ed0d34056" providerId="ADAL" clId="{C33D28AE-90D8-4D65-B547-FDC0FDC0229A}" dt="2021-09-07T16:03:21.697" v="66" actId="20577"/>
          <ac:graphicFrameMkLst>
            <pc:docMk/>
            <pc:sldMk cId="0" sldId="276"/>
            <ac:graphicFrameMk id="195" creationId="{00000000-0000-0000-0000-000000000000}"/>
          </ac:graphicFrameMkLst>
        </pc:graphicFrameChg>
      </pc:sldChg>
    </pc:docChg>
  </pc:docChgLst>
  <pc:docChgLst>
    <pc:chgData name="GLADWELL, Emma" userId="2f026eef-c8fd-4cb8-8f60-4b9ed0d34056" providerId="ADAL" clId="{51E5F687-826E-48BE-9968-04AE430871EE}"/>
    <pc:docChg chg="modSld">
      <pc:chgData name="GLADWELL, Emma" userId="2f026eef-c8fd-4cb8-8f60-4b9ed0d34056" providerId="ADAL" clId="{51E5F687-826E-48BE-9968-04AE430871EE}" dt="2021-08-27T08:47:27.987" v="135" actId="1076"/>
      <pc:docMkLst>
        <pc:docMk/>
      </pc:docMkLst>
      <pc:sldChg chg="modSp mod">
        <pc:chgData name="GLADWELL, Emma" userId="2f026eef-c8fd-4cb8-8f60-4b9ed0d34056" providerId="ADAL" clId="{51E5F687-826E-48BE-9968-04AE430871EE}" dt="2021-08-27T08:47:27.987" v="135" actId="1076"/>
        <pc:sldMkLst>
          <pc:docMk/>
          <pc:sldMk cId="487118808" sldId="269"/>
        </pc:sldMkLst>
        <pc:spChg chg="mod">
          <ac:chgData name="GLADWELL, Emma" userId="2f026eef-c8fd-4cb8-8f60-4b9ed0d34056" providerId="ADAL" clId="{51E5F687-826E-48BE-9968-04AE430871EE}" dt="2021-08-27T08:47:27.987" v="135" actId="1076"/>
          <ac:spMkLst>
            <pc:docMk/>
            <pc:sldMk cId="487118808" sldId="269"/>
            <ac:spMk id="3" creationId="{3AA802FB-71E4-4D9F-BD1B-4C32AD30C8B5}"/>
          </ac:spMkLst>
        </pc:spChg>
      </pc:sldChg>
      <pc:sldChg chg="modSp mod">
        <pc:chgData name="GLADWELL, Emma" userId="2f026eef-c8fd-4cb8-8f60-4b9ed0d34056" providerId="ADAL" clId="{51E5F687-826E-48BE-9968-04AE430871EE}" dt="2021-08-27T08:46:17.124" v="2" actId="14100"/>
        <pc:sldMkLst>
          <pc:docMk/>
          <pc:sldMk cId="0" sldId="276"/>
        </pc:sldMkLst>
        <pc:graphicFrameChg chg="mod modGraphic">
          <ac:chgData name="GLADWELL, Emma" userId="2f026eef-c8fd-4cb8-8f60-4b9ed0d34056" providerId="ADAL" clId="{51E5F687-826E-48BE-9968-04AE430871EE}" dt="2021-08-27T08:46:17.124" v="2" actId="14100"/>
          <ac:graphicFrameMkLst>
            <pc:docMk/>
            <pc:sldMk cId="0" sldId="276"/>
            <ac:graphicFrameMk id="195" creationId="{00000000-0000-0000-0000-000000000000}"/>
          </ac:graphicFrameMkLst>
        </pc:graphicFrameChg>
      </pc:sldChg>
    </pc:docChg>
  </pc:docChgLst>
  <pc:docChgLst>
    <pc:chgData name="GLADWELL, Emma" userId="2f026eef-c8fd-4cb8-8f60-4b9ed0d34056" providerId="ADAL" clId="{02F87744-8557-4192-B7D1-8E350558EABE}"/>
    <pc:docChg chg="undo custSel modSld">
      <pc:chgData name="GLADWELL, Emma" userId="2f026eef-c8fd-4cb8-8f60-4b9ed0d34056" providerId="ADAL" clId="{02F87744-8557-4192-B7D1-8E350558EABE}" dt="2021-07-29T08:25:01.768" v="11" actId="20577"/>
      <pc:docMkLst>
        <pc:docMk/>
      </pc:docMkLst>
      <pc:sldChg chg="modSp mod">
        <pc:chgData name="GLADWELL, Emma" userId="2f026eef-c8fd-4cb8-8f60-4b9ed0d34056" providerId="ADAL" clId="{02F87744-8557-4192-B7D1-8E350558EABE}" dt="2021-07-23T09:34:53.815" v="3" actId="5793"/>
        <pc:sldMkLst>
          <pc:docMk/>
          <pc:sldMk cId="487118808" sldId="269"/>
        </pc:sldMkLst>
        <pc:spChg chg="mod">
          <ac:chgData name="GLADWELL, Emma" userId="2f026eef-c8fd-4cb8-8f60-4b9ed0d34056" providerId="ADAL" clId="{02F87744-8557-4192-B7D1-8E350558EABE}" dt="2021-07-23T09:34:53.815" v="3" actId="5793"/>
          <ac:spMkLst>
            <pc:docMk/>
            <pc:sldMk cId="487118808" sldId="269"/>
            <ac:spMk id="3" creationId="{3AA802FB-71E4-4D9F-BD1B-4C32AD30C8B5}"/>
          </ac:spMkLst>
        </pc:spChg>
      </pc:sldChg>
      <pc:sldChg chg="modSp mod">
        <pc:chgData name="GLADWELL, Emma" userId="2f026eef-c8fd-4cb8-8f60-4b9ed0d34056" providerId="ADAL" clId="{02F87744-8557-4192-B7D1-8E350558EABE}" dt="2021-07-29T08:25:01.768" v="11" actId="20577"/>
        <pc:sldMkLst>
          <pc:docMk/>
          <pc:sldMk cId="0" sldId="276"/>
        </pc:sldMkLst>
        <pc:graphicFrameChg chg="modGraphic">
          <ac:chgData name="GLADWELL, Emma" userId="2f026eef-c8fd-4cb8-8f60-4b9ed0d34056" providerId="ADAL" clId="{02F87744-8557-4192-B7D1-8E350558EABE}" dt="2021-07-29T08:25:01.768" v="11" actId="20577"/>
          <ac:graphicFrameMkLst>
            <pc:docMk/>
            <pc:sldMk cId="0" sldId="276"/>
            <ac:graphicFrameMk id="195"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A8959-9694-40F1-9A0D-37561BF12490}" type="datetimeFigureOut">
              <a:rPr lang="en-GB" smtClean="0"/>
              <a:t>07/09/2021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AD563-7858-4C00-A58A-51E34F8E22CA}" type="slidenum">
              <a:rPr lang="en-GB" smtClean="0"/>
              <a:t>‹#›</a:t>
            </a:fld>
            <a:endParaRPr lang="en-GB"/>
          </a:p>
        </p:txBody>
      </p:sp>
    </p:spTree>
    <p:extLst>
      <p:ext uri="{BB962C8B-B14F-4D97-AF65-F5344CB8AC3E}">
        <p14:creationId xmlns:p14="http://schemas.microsoft.com/office/powerpoint/2010/main" val="3184022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6" name="Google Shape;1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7" name="Google Shape;2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5:notes"/>
          <p:cNvSpPr txBox="1">
            <a:spLocks noGrp="1"/>
          </p:cNvSpPr>
          <p:nvPr>
            <p:ph type="body" idx="1"/>
          </p:nvPr>
        </p:nvSpPr>
        <p:spPr>
          <a:xfrm>
            <a:off x="675364" y="5136750"/>
            <a:ext cx="5402901" cy="486639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4" name="Google Shape;214;p5:notes"/>
          <p:cNvSpPr>
            <a:spLocks noGrp="1" noRot="1" noChangeAspect="1"/>
          </p:cNvSpPr>
          <p:nvPr>
            <p:ph type="sldImg" idx="2"/>
          </p:nvPr>
        </p:nvSpPr>
        <p:spPr>
          <a:xfrm>
            <a:off x="-227013" y="811213"/>
            <a:ext cx="7208838" cy="4056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5" name="Google Shape;27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23.pn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24.png"/><Relationship Id="rId12"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28.png"/><Relationship Id="rId5" Type="http://schemas.openxmlformats.org/officeDocument/2006/relationships/image" Target="../media/image12.png"/><Relationship Id="rId10" Type="http://schemas.openxmlformats.org/officeDocument/2006/relationships/image" Target="../media/image27.png"/><Relationship Id="rId4" Type="http://schemas.openxmlformats.org/officeDocument/2006/relationships/image" Target="../media/image11.png"/><Relationship Id="rId9" Type="http://schemas.openxmlformats.org/officeDocument/2006/relationships/image" Target="../media/image26.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29.png"/><Relationship Id="rId12"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28.png"/><Relationship Id="rId5" Type="http://schemas.openxmlformats.org/officeDocument/2006/relationships/image" Target="../media/image12.png"/><Relationship Id="rId10" Type="http://schemas.openxmlformats.org/officeDocument/2006/relationships/image" Target="../media/image27.png"/><Relationship Id="rId4" Type="http://schemas.openxmlformats.org/officeDocument/2006/relationships/image" Target="../media/image11.png"/><Relationship Id="rId9" Type="http://schemas.openxmlformats.org/officeDocument/2006/relationships/image" Target="../media/image26.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29.png"/><Relationship Id="rId12"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30.png"/><Relationship Id="rId5" Type="http://schemas.openxmlformats.org/officeDocument/2006/relationships/image" Target="../media/image12.png"/><Relationship Id="rId10" Type="http://schemas.openxmlformats.org/officeDocument/2006/relationships/image" Target="../media/image27.png"/><Relationship Id="rId4" Type="http://schemas.openxmlformats.org/officeDocument/2006/relationships/image" Target="../media/image11.png"/><Relationship Id="rId9" Type="http://schemas.openxmlformats.org/officeDocument/2006/relationships/image" Target="../media/image26.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29.png"/><Relationship Id="rId12"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30.png"/><Relationship Id="rId5" Type="http://schemas.openxmlformats.org/officeDocument/2006/relationships/image" Target="../media/image16.png"/><Relationship Id="rId10" Type="http://schemas.openxmlformats.org/officeDocument/2006/relationships/image" Target="../media/image31.png"/><Relationship Id="rId4" Type="http://schemas.openxmlformats.org/officeDocument/2006/relationships/image" Target="../media/image11.png"/><Relationship Id="rId9" Type="http://schemas.openxmlformats.org/officeDocument/2006/relationships/image" Target="../media/image26.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29.png"/><Relationship Id="rId12"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30.png"/><Relationship Id="rId5" Type="http://schemas.openxmlformats.org/officeDocument/2006/relationships/image" Target="../media/image18.png"/><Relationship Id="rId10"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32.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7EDE3"/>
        </a:solidFill>
        <a:effectLst/>
      </p:bgPr>
    </p:bg>
    <p:spTree>
      <p:nvGrpSpPr>
        <p:cNvPr id="1" name="Shape 12"/>
        <p:cNvGrpSpPr/>
        <p:nvPr/>
      </p:nvGrpSpPr>
      <p:grpSpPr>
        <a:xfrm>
          <a:off x="0" y="0"/>
          <a:ext cx="0" cy="0"/>
          <a:chOff x="0" y="0"/>
          <a:chExt cx="0" cy="0"/>
        </a:xfrm>
      </p:grpSpPr>
      <p:sp>
        <p:nvSpPr>
          <p:cNvPr id="13" name="Google Shape;13;p12"/>
          <p:cNvSpPr txBox="1">
            <a:spLocks noGrp="1"/>
          </p:cNvSpPr>
          <p:nvPr>
            <p:ph type="ctrTitle"/>
          </p:nvPr>
        </p:nvSpPr>
        <p:spPr>
          <a:xfrm>
            <a:off x="1524000" y="2519843"/>
            <a:ext cx="9144000" cy="60867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Georgia"/>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ubTitle" idx="1"/>
          </p:nvPr>
        </p:nvSpPr>
        <p:spPr>
          <a:xfrm>
            <a:off x="1524000" y="3602038"/>
            <a:ext cx="9144000" cy="40061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5" name="Google Shape;15;p12" descr="Icon&#10;&#10;Description automatically generated"/>
          <p:cNvPicPr preferRelativeResize="0"/>
          <p:nvPr/>
        </p:nvPicPr>
        <p:blipFill rotWithShape="1">
          <a:blip r:embed="rId2">
            <a:alphaModFix/>
          </a:blip>
          <a:srcRect/>
          <a:stretch/>
        </p:blipFill>
        <p:spPr>
          <a:xfrm>
            <a:off x="-1185800" y="530856"/>
            <a:ext cx="3105962" cy="3105962"/>
          </a:xfrm>
          <a:prstGeom prst="rect">
            <a:avLst/>
          </a:prstGeom>
          <a:noFill/>
          <a:ln>
            <a:noFill/>
          </a:ln>
        </p:spPr>
      </p:pic>
      <p:pic>
        <p:nvPicPr>
          <p:cNvPr id="16" name="Google Shape;16;p12" descr="Icon&#10;&#10;Description automatically generated"/>
          <p:cNvPicPr preferRelativeResize="0"/>
          <p:nvPr/>
        </p:nvPicPr>
        <p:blipFill rotWithShape="1">
          <a:blip r:embed="rId3">
            <a:alphaModFix/>
          </a:blip>
          <a:srcRect/>
          <a:stretch/>
        </p:blipFill>
        <p:spPr>
          <a:xfrm>
            <a:off x="-139919" y="-446329"/>
            <a:ext cx="2756012" cy="2755351"/>
          </a:xfrm>
          <a:prstGeom prst="rect">
            <a:avLst/>
          </a:prstGeom>
          <a:noFill/>
          <a:ln>
            <a:noFill/>
          </a:ln>
        </p:spPr>
      </p:pic>
      <p:pic>
        <p:nvPicPr>
          <p:cNvPr id="17" name="Google Shape;17;p12" descr="A picture containing text, sign&#10;&#10;Description automatically generated"/>
          <p:cNvPicPr preferRelativeResize="0"/>
          <p:nvPr/>
        </p:nvPicPr>
        <p:blipFill rotWithShape="1">
          <a:blip r:embed="rId4">
            <a:alphaModFix/>
          </a:blip>
          <a:srcRect/>
          <a:stretch/>
        </p:blipFill>
        <p:spPr>
          <a:xfrm>
            <a:off x="367646" y="4860841"/>
            <a:ext cx="2565338" cy="2564723"/>
          </a:xfrm>
          <a:prstGeom prst="rect">
            <a:avLst/>
          </a:prstGeom>
          <a:noFill/>
          <a:ln>
            <a:noFill/>
          </a:ln>
        </p:spPr>
      </p:pic>
      <p:pic>
        <p:nvPicPr>
          <p:cNvPr id="18" name="Google Shape;18;p12" descr="Icon&#10;&#10;Description automatically generated"/>
          <p:cNvPicPr preferRelativeResize="0"/>
          <p:nvPr/>
        </p:nvPicPr>
        <p:blipFill rotWithShape="1">
          <a:blip r:embed="rId5">
            <a:alphaModFix/>
          </a:blip>
          <a:srcRect/>
          <a:stretch/>
        </p:blipFill>
        <p:spPr>
          <a:xfrm>
            <a:off x="74479" y="4110342"/>
            <a:ext cx="1575836" cy="1576214"/>
          </a:xfrm>
          <a:prstGeom prst="rect">
            <a:avLst/>
          </a:prstGeom>
          <a:noFill/>
          <a:ln>
            <a:noFill/>
          </a:ln>
        </p:spPr>
      </p:pic>
      <p:pic>
        <p:nvPicPr>
          <p:cNvPr id="19" name="Google Shape;19;p12" descr="A pink circle on a black background&#10;&#10;Description automatically generated with medium confidence"/>
          <p:cNvPicPr preferRelativeResize="0"/>
          <p:nvPr/>
        </p:nvPicPr>
        <p:blipFill rotWithShape="1">
          <a:blip r:embed="rId6">
            <a:alphaModFix/>
          </a:blip>
          <a:srcRect/>
          <a:stretch/>
        </p:blipFill>
        <p:spPr>
          <a:xfrm>
            <a:off x="-552850" y="4895346"/>
            <a:ext cx="2357321" cy="2357887"/>
          </a:xfrm>
          <a:prstGeom prst="rect">
            <a:avLst/>
          </a:prstGeom>
          <a:noFill/>
          <a:ln>
            <a:noFill/>
          </a:ln>
        </p:spPr>
      </p:pic>
      <p:pic>
        <p:nvPicPr>
          <p:cNvPr id="20" name="Google Shape;20;p12" descr="Icon&#10;&#10;Description automatically generated"/>
          <p:cNvPicPr preferRelativeResize="0"/>
          <p:nvPr/>
        </p:nvPicPr>
        <p:blipFill rotWithShape="1">
          <a:blip r:embed="rId2">
            <a:alphaModFix/>
          </a:blip>
          <a:srcRect/>
          <a:stretch/>
        </p:blipFill>
        <p:spPr>
          <a:xfrm flipH="1">
            <a:off x="10200568" y="422098"/>
            <a:ext cx="3105962" cy="3105962"/>
          </a:xfrm>
          <a:prstGeom prst="rect">
            <a:avLst/>
          </a:prstGeom>
          <a:noFill/>
          <a:ln>
            <a:noFill/>
          </a:ln>
        </p:spPr>
      </p:pic>
      <p:pic>
        <p:nvPicPr>
          <p:cNvPr id="21" name="Google Shape;21;p12" descr="Icon&#10;&#10;Description automatically generated"/>
          <p:cNvPicPr preferRelativeResize="0"/>
          <p:nvPr/>
        </p:nvPicPr>
        <p:blipFill rotWithShape="1">
          <a:blip r:embed="rId3">
            <a:alphaModFix/>
          </a:blip>
          <a:srcRect/>
          <a:stretch/>
        </p:blipFill>
        <p:spPr>
          <a:xfrm flipH="1">
            <a:off x="9562900" y="-449181"/>
            <a:ext cx="2756012" cy="2755351"/>
          </a:xfrm>
          <a:prstGeom prst="rect">
            <a:avLst/>
          </a:prstGeom>
          <a:noFill/>
          <a:ln>
            <a:noFill/>
          </a:ln>
        </p:spPr>
      </p:pic>
      <p:pic>
        <p:nvPicPr>
          <p:cNvPr id="22" name="Google Shape;22;p12" descr="A picture containing text, sign&#10;&#10;Description automatically generated"/>
          <p:cNvPicPr preferRelativeResize="0"/>
          <p:nvPr/>
        </p:nvPicPr>
        <p:blipFill rotWithShape="1">
          <a:blip r:embed="rId4">
            <a:alphaModFix/>
          </a:blip>
          <a:srcRect/>
          <a:stretch/>
        </p:blipFill>
        <p:spPr>
          <a:xfrm flipH="1">
            <a:off x="9211065" y="4911735"/>
            <a:ext cx="2565338" cy="2564723"/>
          </a:xfrm>
          <a:prstGeom prst="rect">
            <a:avLst/>
          </a:prstGeom>
          <a:noFill/>
          <a:ln>
            <a:noFill/>
          </a:ln>
        </p:spPr>
      </p:pic>
      <p:pic>
        <p:nvPicPr>
          <p:cNvPr id="23" name="Google Shape;23;p12" descr="Icon&#10;&#10;Description automatically generated"/>
          <p:cNvPicPr preferRelativeResize="0"/>
          <p:nvPr/>
        </p:nvPicPr>
        <p:blipFill rotWithShape="1">
          <a:blip r:embed="rId5">
            <a:alphaModFix/>
          </a:blip>
          <a:srcRect/>
          <a:stretch/>
        </p:blipFill>
        <p:spPr>
          <a:xfrm flipH="1">
            <a:off x="10406029" y="4110342"/>
            <a:ext cx="1575836" cy="1576214"/>
          </a:xfrm>
          <a:prstGeom prst="rect">
            <a:avLst/>
          </a:prstGeom>
          <a:noFill/>
          <a:ln>
            <a:noFill/>
          </a:ln>
        </p:spPr>
      </p:pic>
      <p:pic>
        <p:nvPicPr>
          <p:cNvPr id="24" name="Google Shape;24;p12" descr="A pink circle on a black background&#10;&#10;Description automatically generated with medium confidence"/>
          <p:cNvPicPr preferRelativeResize="0"/>
          <p:nvPr/>
        </p:nvPicPr>
        <p:blipFill rotWithShape="1">
          <a:blip r:embed="rId6">
            <a:alphaModFix/>
          </a:blip>
          <a:srcRect/>
          <a:stretch/>
        </p:blipFill>
        <p:spPr>
          <a:xfrm flipH="1">
            <a:off x="10200567" y="4946239"/>
            <a:ext cx="2357321" cy="2357887"/>
          </a:xfrm>
          <a:prstGeom prst="rect">
            <a:avLst/>
          </a:prstGeom>
          <a:noFill/>
          <a:ln>
            <a:noFill/>
          </a:ln>
        </p:spPr>
      </p:pic>
      <p:pic>
        <p:nvPicPr>
          <p:cNvPr id="25" name="Google Shape;25;p12" descr="Shape&#10;&#10;Description automatically generated with medium confidence"/>
          <p:cNvPicPr preferRelativeResize="0"/>
          <p:nvPr/>
        </p:nvPicPr>
        <p:blipFill rotWithShape="1">
          <a:blip r:embed="rId7">
            <a:alphaModFix/>
          </a:blip>
          <a:srcRect/>
          <a:stretch/>
        </p:blipFill>
        <p:spPr>
          <a:xfrm>
            <a:off x="4919083" y="5853640"/>
            <a:ext cx="2353834" cy="579123"/>
          </a:xfrm>
          <a:prstGeom prst="rect">
            <a:avLst/>
          </a:prstGeom>
          <a:noFill/>
          <a:ln>
            <a:noFill/>
          </a:ln>
        </p:spPr>
      </p:pic>
    </p:spTree>
    <p:extLst>
      <p:ext uri="{BB962C8B-B14F-4D97-AF65-F5344CB8AC3E}">
        <p14:creationId xmlns:p14="http://schemas.microsoft.com/office/powerpoint/2010/main" val="410142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F5BD61"/>
        </a:solidFill>
        <a:effectLst/>
      </p:bgPr>
    </p:bg>
    <p:spTree>
      <p:nvGrpSpPr>
        <p:cNvPr id="1" name="Shape 107"/>
        <p:cNvGrpSpPr/>
        <p:nvPr/>
      </p:nvGrpSpPr>
      <p:grpSpPr>
        <a:xfrm>
          <a:off x="0" y="0"/>
          <a:ext cx="0" cy="0"/>
          <a:chOff x="0" y="0"/>
          <a:chExt cx="0" cy="0"/>
        </a:xfrm>
      </p:grpSpPr>
      <p:pic>
        <p:nvPicPr>
          <p:cNvPr id="108" name="Google Shape;108;p21"/>
          <p:cNvPicPr preferRelativeResize="0"/>
          <p:nvPr/>
        </p:nvPicPr>
        <p:blipFill rotWithShape="1">
          <a:blip r:embed="rId2">
            <a:alphaModFix/>
          </a:blip>
          <a:srcRect/>
          <a:stretch/>
        </p:blipFill>
        <p:spPr>
          <a:xfrm>
            <a:off x="9475843" y="5967171"/>
            <a:ext cx="2353834" cy="579122"/>
          </a:xfrm>
          <a:prstGeom prst="rect">
            <a:avLst/>
          </a:prstGeom>
          <a:noFill/>
          <a:ln>
            <a:noFill/>
          </a:ln>
        </p:spPr>
      </p:pic>
      <p:sp>
        <p:nvSpPr>
          <p:cNvPr id="109" name="Google Shape;109;p21"/>
          <p:cNvSpPr txBox="1">
            <a:spLocks noGrp="1"/>
          </p:cNvSpPr>
          <p:nvPr>
            <p:ph type="title"/>
          </p:nvPr>
        </p:nvSpPr>
        <p:spPr>
          <a:xfrm>
            <a:off x="898127" y="571031"/>
            <a:ext cx="10457725" cy="4262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Georgia"/>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1"/>
          <p:cNvSpPr txBox="1">
            <a:spLocks noGrp="1"/>
          </p:cNvSpPr>
          <p:nvPr>
            <p:ph type="body" idx="1"/>
          </p:nvPr>
        </p:nvSpPr>
        <p:spPr>
          <a:xfrm>
            <a:off x="906780" y="1316180"/>
            <a:ext cx="1040888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2946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F28582"/>
        </a:solidFill>
        <a:effectLst/>
      </p:bgPr>
    </p:bg>
    <p:spTree>
      <p:nvGrpSpPr>
        <p:cNvPr id="1" name="Shape 111"/>
        <p:cNvGrpSpPr/>
        <p:nvPr/>
      </p:nvGrpSpPr>
      <p:grpSpPr>
        <a:xfrm>
          <a:off x="0" y="0"/>
          <a:ext cx="0" cy="0"/>
          <a:chOff x="0" y="0"/>
          <a:chExt cx="0" cy="0"/>
        </a:xfrm>
      </p:grpSpPr>
      <p:pic>
        <p:nvPicPr>
          <p:cNvPr id="112" name="Google Shape;112;p22"/>
          <p:cNvPicPr preferRelativeResize="0"/>
          <p:nvPr/>
        </p:nvPicPr>
        <p:blipFill rotWithShape="1">
          <a:blip r:embed="rId2">
            <a:alphaModFix/>
          </a:blip>
          <a:srcRect/>
          <a:stretch/>
        </p:blipFill>
        <p:spPr>
          <a:xfrm>
            <a:off x="9475843" y="5967171"/>
            <a:ext cx="2353834" cy="579122"/>
          </a:xfrm>
          <a:prstGeom prst="rect">
            <a:avLst/>
          </a:prstGeom>
          <a:noFill/>
          <a:ln>
            <a:noFill/>
          </a:ln>
        </p:spPr>
      </p:pic>
      <p:sp>
        <p:nvSpPr>
          <p:cNvPr id="113" name="Google Shape;113;p22"/>
          <p:cNvSpPr txBox="1">
            <a:spLocks noGrp="1"/>
          </p:cNvSpPr>
          <p:nvPr>
            <p:ph type="title"/>
          </p:nvPr>
        </p:nvSpPr>
        <p:spPr>
          <a:xfrm>
            <a:off x="898127" y="571031"/>
            <a:ext cx="10457725" cy="4262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Georgia"/>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2"/>
          <p:cNvSpPr txBox="1">
            <a:spLocks noGrp="1"/>
          </p:cNvSpPr>
          <p:nvPr>
            <p:ph type="body" idx="1"/>
          </p:nvPr>
        </p:nvSpPr>
        <p:spPr>
          <a:xfrm>
            <a:off x="906780" y="1316180"/>
            <a:ext cx="1040888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43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00A89E"/>
        </a:solidFill>
        <a:effectLst/>
      </p:bgPr>
    </p:bg>
    <p:spTree>
      <p:nvGrpSpPr>
        <p:cNvPr id="1" name="Shape 115"/>
        <p:cNvGrpSpPr/>
        <p:nvPr/>
      </p:nvGrpSpPr>
      <p:grpSpPr>
        <a:xfrm>
          <a:off x="0" y="0"/>
          <a:ext cx="0" cy="0"/>
          <a:chOff x="0" y="0"/>
          <a:chExt cx="0" cy="0"/>
        </a:xfrm>
      </p:grpSpPr>
      <p:pic>
        <p:nvPicPr>
          <p:cNvPr id="116" name="Google Shape;116;p23"/>
          <p:cNvPicPr preferRelativeResize="0"/>
          <p:nvPr/>
        </p:nvPicPr>
        <p:blipFill rotWithShape="1">
          <a:blip r:embed="rId2">
            <a:alphaModFix/>
          </a:blip>
          <a:srcRect/>
          <a:stretch/>
        </p:blipFill>
        <p:spPr>
          <a:xfrm>
            <a:off x="9475843" y="5967171"/>
            <a:ext cx="2353834" cy="579122"/>
          </a:xfrm>
          <a:prstGeom prst="rect">
            <a:avLst/>
          </a:prstGeom>
          <a:noFill/>
          <a:ln>
            <a:noFill/>
          </a:ln>
        </p:spPr>
      </p:pic>
      <p:sp>
        <p:nvSpPr>
          <p:cNvPr id="117" name="Google Shape;117;p23"/>
          <p:cNvSpPr txBox="1">
            <a:spLocks noGrp="1"/>
          </p:cNvSpPr>
          <p:nvPr>
            <p:ph type="title"/>
          </p:nvPr>
        </p:nvSpPr>
        <p:spPr>
          <a:xfrm>
            <a:off x="898127" y="571031"/>
            <a:ext cx="10457725" cy="4262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7EDE3"/>
              </a:buClr>
              <a:buSzPts val="3600"/>
              <a:buFont typeface="Georgia"/>
              <a:buNone/>
              <a:defRPr sz="3600">
                <a:solidFill>
                  <a:srgbClr val="F7EDE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3"/>
          <p:cNvSpPr txBox="1">
            <a:spLocks noGrp="1"/>
          </p:cNvSpPr>
          <p:nvPr>
            <p:ph type="body" idx="1"/>
          </p:nvPr>
        </p:nvSpPr>
        <p:spPr>
          <a:xfrm>
            <a:off x="906780" y="1316180"/>
            <a:ext cx="10408881"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7EDE3"/>
              </a:buClr>
              <a:buSzPts val="2800"/>
              <a:buChar char="•"/>
              <a:defRPr>
                <a:solidFill>
                  <a:srgbClr val="F7EDE3"/>
                </a:solidFill>
              </a:defRPr>
            </a:lvl1pPr>
            <a:lvl2pPr marL="914400" lvl="1" indent="-381000" algn="l">
              <a:lnSpc>
                <a:spcPct val="90000"/>
              </a:lnSpc>
              <a:spcBef>
                <a:spcPts val="500"/>
              </a:spcBef>
              <a:spcAft>
                <a:spcPts val="0"/>
              </a:spcAft>
              <a:buClr>
                <a:srgbClr val="F7EDE3"/>
              </a:buClr>
              <a:buSzPts val="2400"/>
              <a:buChar char="•"/>
              <a:defRPr>
                <a:solidFill>
                  <a:srgbClr val="F7EDE3"/>
                </a:solidFill>
              </a:defRPr>
            </a:lvl2pPr>
            <a:lvl3pPr marL="1371600" lvl="2" indent="-355600" algn="l">
              <a:lnSpc>
                <a:spcPct val="90000"/>
              </a:lnSpc>
              <a:spcBef>
                <a:spcPts val="500"/>
              </a:spcBef>
              <a:spcAft>
                <a:spcPts val="0"/>
              </a:spcAft>
              <a:buClr>
                <a:srgbClr val="F7EDE3"/>
              </a:buClr>
              <a:buSzPts val="2000"/>
              <a:buChar char="•"/>
              <a:defRPr>
                <a:solidFill>
                  <a:srgbClr val="F7EDE3"/>
                </a:solidFill>
              </a:defRPr>
            </a:lvl3pPr>
            <a:lvl4pPr marL="1828800" lvl="3" indent="-342900" algn="l">
              <a:lnSpc>
                <a:spcPct val="90000"/>
              </a:lnSpc>
              <a:spcBef>
                <a:spcPts val="500"/>
              </a:spcBef>
              <a:spcAft>
                <a:spcPts val="0"/>
              </a:spcAft>
              <a:buClr>
                <a:srgbClr val="F7EDE3"/>
              </a:buClr>
              <a:buSzPts val="1800"/>
              <a:buChar char="•"/>
              <a:defRPr>
                <a:solidFill>
                  <a:srgbClr val="F7EDE3"/>
                </a:solidFill>
              </a:defRPr>
            </a:lvl4pPr>
            <a:lvl5pPr marL="2286000" lvl="4" indent="-342900" algn="l">
              <a:lnSpc>
                <a:spcPct val="90000"/>
              </a:lnSpc>
              <a:spcBef>
                <a:spcPts val="500"/>
              </a:spcBef>
              <a:spcAft>
                <a:spcPts val="0"/>
              </a:spcAft>
              <a:buClr>
                <a:srgbClr val="F7EDE3"/>
              </a:buClr>
              <a:buSzPts val="1800"/>
              <a:buChar char="•"/>
              <a:defRPr>
                <a:solidFill>
                  <a:srgbClr val="F7EDE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19116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F5C9C2"/>
        </a:solidFill>
        <a:effectLst/>
      </p:bgPr>
    </p:bg>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2750820" y="571031"/>
            <a:ext cx="8605032" cy="4262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Georgia"/>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4"/>
          <p:cNvSpPr txBox="1">
            <a:spLocks noGrp="1"/>
          </p:cNvSpPr>
          <p:nvPr>
            <p:ph type="body" idx="1"/>
          </p:nvPr>
        </p:nvSpPr>
        <p:spPr>
          <a:xfrm>
            <a:off x="2750820" y="1316180"/>
            <a:ext cx="856484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24"/>
          <p:cNvSpPr/>
          <p:nvPr/>
        </p:nvSpPr>
        <p:spPr>
          <a:xfrm>
            <a:off x="-1" y="-244155"/>
            <a:ext cx="1866901" cy="7117396"/>
          </a:xfrm>
          <a:prstGeom prst="rect">
            <a:avLst/>
          </a:prstGeom>
          <a:solidFill>
            <a:srgbClr val="F7ED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pic>
        <p:nvPicPr>
          <p:cNvPr id="123" name="Google Shape;123;p24" descr="Icon&#10;&#10;Description automatically generated"/>
          <p:cNvPicPr preferRelativeResize="0"/>
          <p:nvPr/>
        </p:nvPicPr>
        <p:blipFill rotWithShape="1">
          <a:blip r:embed="rId2">
            <a:alphaModFix/>
          </a:blip>
          <a:srcRect/>
          <a:stretch/>
        </p:blipFill>
        <p:spPr>
          <a:xfrm>
            <a:off x="-1215815" y="391105"/>
            <a:ext cx="2208956" cy="2208956"/>
          </a:xfrm>
          <a:prstGeom prst="rect">
            <a:avLst/>
          </a:prstGeom>
          <a:noFill/>
          <a:ln>
            <a:noFill/>
          </a:ln>
        </p:spPr>
      </p:pic>
      <p:pic>
        <p:nvPicPr>
          <p:cNvPr id="124" name="Google Shape;124;p24" descr="Icon&#10;&#10;Description automatically generated"/>
          <p:cNvPicPr preferRelativeResize="0"/>
          <p:nvPr/>
        </p:nvPicPr>
        <p:blipFill rotWithShape="1">
          <a:blip r:embed="rId3">
            <a:alphaModFix/>
          </a:blip>
          <a:srcRect/>
          <a:stretch/>
        </p:blipFill>
        <p:spPr>
          <a:xfrm>
            <a:off x="124311" y="-762775"/>
            <a:ext cx="2037585" cy="2037096"/>
          </a:xfrm>
          <a:prstGeom prst="rect">
            <a:avLst/>
          </a:prstGeom>
          <a:noFill/>
          <a:ln>
            <a:noFill/>
          </a:ln>
        </p:spPr>
      </p:pic>
      <p:pic>
        <p:nvPicPr>
          <p:cNvPr id="125" name="Google Shape;125;p24" descr="A picture containing text, sign&#10;&#10;Description automatically generated"/>
          <p:cNvPicPr preferRelativeResize="0"/>
          <p:nvPr/>
        </p:nvPicPr>
        <p:blipFill rotWithShape="1">
          <a:blip r:embed="rId4">
            <a:alphaModFix/>
          </a:blip>
          <a:srcRect/>
          <a:stretch/>
        </p:blipFill>
        <p:spPr>
          <a:xfrm rot="1476377">
            <a:off x="-944915" y="2806816"/>
            <a:ext cx="1638518" cy="1638125"/>
          </a:xfrm>
          <a:prstGeom prst="rect">
            <a:avLst/>
          </a:prstGeom>
          <a:noFill/>
          <a:ln>
            <a:noFill/>
          </a:ln>
        </p:spPr>
      </p:pic>
      <p:pic>
        <p:nvPicPr>
          <p:cNvPr id="126" name="Google Shape;126;p24" descr="Icon&#10;&#10;Description automatically generated"/>
          <p:cNvPicPr preferRelativeResize="0"/>
          <p:nvPr/>
        </p:nvPicPr>
        <p:blipFill rotWithShape="1">
          <a:blip r:embed="rId5">
            <a:alphaModFix/>
          </a:blip>
          <a:srcRect/>
          <a:stretch/>
        </p:blipFill>
        <p:spPr>
          <a:xfrm>
            <a:off x="416718" y="3188405"/>
            <a:ext cx="1575836" cy="1576214"/>
          </a:xfrm>
          <a:prstGeom prst="rect">
            <a:avLst/>
          </a:prstGeom>
          <a:noFill/>
          <a:ln>
            <a:noFill/>
          </a:ln>
        </p:spPr>
      </p:pic>
      <p:pic>
        <p:nvPicPr>
          <p:cNvPr id="127" name="Google Shape;127;p24" descr="A pink circle on a black background&#10;&#10;Description automatically generated with medium confidence"/>
          <p:cNvPicPr preferRelativeResize="0"/>
          <p:nvPr/>
        </p:nvPicPr>
        <p:blipFill rotWithShape="1">
          <a:blip r:embed="rId6">
            <a:alphaModFix/>
          </a:blip>
          <a:srcRect/>
          <a:stretch/>
        </p:blipFill>
        <p:spPr>
          <a:xfrm rot="2329104">
            <a:off x="260162" y="1476252"/>
            <a:ext cx="2284889" cy="2285438"/>
          </a:xfrm>
          <a:prstGeom prst="rect">
            <a:avLst/>
          </a:prstGeom>
          <a:noFill/>
          <a:ln>
            <a:noFill/>
          </a:ln>
        </p:spPr>
      </p:pic>
      <p:pic>
        <p:nvPicPr>
          <p:cNvPr id="128" name="Google Shape;128;p24" descr="Icon&#10;&#10;Description automatically generated"/>
          <p:cNvPicPr preferRelativeResize="0"/>
          <p:nvPr/>
        </p:nvPicPr>
        <p:blipFill rotWithShape="1">
          <a:blip r:embed="rId3">
            <a:alphaModFix/>
          </a:blip>
          <a:srcRect/>
          <a:stretch/>
        </p:blipFill>
        <p:spPr>
          <a:xfrm rot="2285699">
            <a:off x="-1094205" y="4449717"/>
            <a:ext cx="1912666" cy="1912207"/>
          </a:xfrm>
          <a:prstGeom prst="rect">
            <a:avLst/>
          </a:prstGeom>
          <a:noFill/>
          <a:ln>
            <a:noFill/>
          </a:ln>
        </p:spPr>
      </p:pic>
      <p:pic>
        <p:nvPicPr>
          <p:cNvPr id="129" name="Google Shape;129;p24" descr="Icon&#10;&#10;Description automatically generated"/>
          <p:cNvPicPr preferRelativeResize="0"/>
          <p:nvPr/>
        </p:nvPicPr>
        <p:blipFill rotWithShape="1">
          <a:blip r:embed="rId2">
            <a:alphaModFix/>
          </a:blip>
          <a:srcRect/>
          <a:stretch/>
        </p:blipFill>
        <p:spPr>
          <a:xfrm rot="570398">
            <a:off x="112397" y="4474189"/>
            <a:ext cx="2757353" cy="2757353"/>
          </a:xfrm>
          <a:prstGeom prst="rect">
            <a:avLst/>
          </a:prstGeom>
          <a:noFill/>
          <a:ln>
            <a:noFill/>
          </a:ln>
        </p:spPr>
      </p:pic>
      <p:pic>
        <p:nvPicPr>
          <p:cNvPr id="130" name="Google Shape;130;p24" descr="A picture containing text, sign&#10;&#10;Description automatically generated"/>
          <p:cNvPicPr preferRelativeResize="0"/>
          <p:nvPr/>
        </p:nvPicPr>
        <p:blipFill rotWithShape="1">
          <a:blip r:embed="rId4">
            <a:alphaModFix/>
          </a:blip>
          <a:srcRect/>
          <a:stretch/>
        </p:blipFill>
        <p:spPr>
          <a:xfrm rot="6288724">
            <a:off x="-652042" y="5865124"/>
            <a:ext cx="1638518" cy="1638125"/>
          </a:xfrm>
          <a:prstGeom prst="rect">
            <a:avLst/>
          </a:prstGeom>
          <a:noFill/>
          <a:ln>
            <a:noFill/>
          </a:ln>
        </p:spPr>
      </p:pic>
      <p:pic>
        <p:nvPicPr>
          <p:cNvPr id="131" name="Google Shape;131;p24" descr="Shape&#10;&#10;Description automatically generated with medium confidence"/>
          <p:cNvPicPr preferRelativeResize="0"/>
          <p:nvPr/>
        </p:nvPicPr>
        <p:blipFill rotWithShape="1">
          <a:blip r:embed="rId7">
            <a:alphaModFix/>
          </a:blip>
          <a:srcRect/>
          <a:stretch/>
        </p:blipFill>
        <p:spPr>
          <a:xfrm>
            <a:off x="9475843" y="5967171"/>
            <a:ext cx="2353834" cy="579123"/>
          </a:xfrm>
          <a:prstGeom prst="rect">
            <a:avLst/>
          </a:prstGeom>
          <a:noFill/>
          <a:ln>
            <a:noFill/>
          </a:ln>
        </p:spPr>
      </p:pic>
    </p:spTree>
    <p:extLst>
      <p:ext uri="{BB962C8B-B14F-4D97-AF65-F5344CB8AC3E}">
        <p14:creationId xmlns:p14="http://schemas.microsoft.com/office/powerpoint/2010/main" val="728501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rgbClr val="F5BD61"/>
        </a:solidFill>
        <a:effectLst/>
      </p:bgPr>
    </p:bg>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2750820" y="571031"/>
            <a:ext cx="8605032" cy="4262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Georgia"/>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5"/>
          <p:cNvSpPr txBox="1">
            <a:spLocks noGrp="1"/>
          </p:cNvSpPr>
          <p:nvPr>
            <p:ph type="body" idx="1"/>
          </p:nvPr>
        </p:nvSpPr>
        <p:spPr>
          <a:xfrm>
            <a:off x="2750820" y="1316180"/>
            <a:ext cx="856484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25"/>
          <p:cNvSpPr/>
          <p:nvPr/>
        </p:nvSpPr>
        <p:spPr>
          <a:xfrm>
            <a:off x="-1" y="-244155"/>
            <a:ext cx="1866901" cy="7117396"/>
          </a:xfrm>
          <a:prstGeom prst="rect">
            <a:avLst/>
          </a:prstGeom>
          <a:solidFill>
            <a:srgbClr val="F7ED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pic>
        <p:nvPicPr>
          <p:cNvPr id="136" name="Google Shape;136;p25" descr="Icon&#10;&#10;Description automatically generated"/>
          <p:cNvPicPr preferRelativeResize="0"/>
          <p:nvPr/>
        </p:nvPicPr>
        <p:blipFill rotWithShape="1">
          <a:blip r:embed="rId2">
            <a:alphaModFix/>
          </a:blip>
          <a:srcRect/>
          <a:stretch/>
        </p:blipFill>
        <p:spPr>
          <a:xfrm>
            <a:off x="-1215815" y="391105"/>
            <a:ext cx="2208956" cy="2208956"/>
          </a:xfrm>
          <a:prstGeom prst="rect">
            <a:avLst/>
          </a:prstGeom>
          <a:noFill/>
          <a:ln>
            <a:noFill/>
          </a:ln>
        </p:spPr>
      </p:pic>
      <p:pic>
        <p:nvPicPr>
          <p:cNvPr id="137" name="Google Shape;137;p25" descr="Icon&#10;&#10;Description automatically generated"/>
          <p:cNvPicPr preferRelativeResize="0"/>
          <p:nvPr/>
        </p:nvPicPr>
        <p:blipFill rotWithShape="1">
          <a:blip r:embed="rId3">
            <a:alphaModFix/>
          </a:blip>
          <a:srcRect/>
          <a:stretch/>
        </p:blipFill>
        <p:spPr>
          <a:xfrm>
            <a:off x="124311" y="-762775"/>
            <a:ext cx="2037585" cy="2037096"/>
          </a:xfrm>
          <a:prstGeom prst="rect">
            <a:avLst/>
          </a:prstGeom>
          <a:noFill/>
          <a:ln>
            <a:noFill/>
          </a:ln>
        </p:spPr>
      </p:pic>
      <p:pic>
        <p:nvPicPr>
          <p:cNvPr id="138" name="Google Shape;138;p25" descr="A picture containing text, sign&#10;&#10;Description automatically generated"/>
          <p:cNvPicPr preferRelativeResize="0"/>
          <p:nvPr/>
        </p:nvPicPr>
        <p:blipFill rotWithShape="1">
          <a:blip r:embed="rId4">
            <a:alphaModFix/>
          </a:blip>
          <a:srcRect/>
          <a:stretch/>
        </p:blipFill>
        <p:spPr>
          <a:xfrm rot="1476377">
            <a:off x="-944915" y="2806816"/>
            <a:ext cx="1638518" cy="1638125"/>
          </a:xfrm>
          <a:prstGeom prst="rect">
            <a:avLst/>
          </a:prstGeom>
          <a:noFill/>
          <a:ln>
            <a:noFill/>
          </a:ln>
        </p:spPr>
      </p:pic>
      <p:pic>
        <p:nvPicPr>
          <p:cNvPr id="139" name="Google Shape;139;p25" descr="Icon&#10;&#10;Description automatically generated"/>
          <p:cNvPicPr preferRelativeResize="0"/>
          <p:nvPr/>
        </p:nvPicPr>
        <p:blipFill rotWithShape="1">
          <a:blip r:embed="rId5">
            <a:alphaModFix/>
          </a:blip>
          <a:srcRect/>
          <a:stretch/>
        </p:blipFill>
        <p:spPr>
          <a:xfrm>
            <a:off x="416718" y="3188405"/>
            <a:ext cx="1575836" cy="1576214"/>
          </a:xfrm>
          <a:prstGeom prst="rect">
            <a:avLst/>
          </a:prstGeom>
          <a:noFill/>
          <a:ln>
            <a:noFill/>
          </a:ln>
        </p:spPr>
      </p:pic>
      <p:pic>
        <p:nvPicPr>
          <p:cNvPr id="140" name="Google Shape;140;p25" descr="A pink circle on a black background&#10;&#10;Description automatically generated with medium confidence"/>
          <p:cNvPicPr preferRelativeResize="0"/>
          <p:nvPr/>
        </p:nvPicPr>
        <p:blipFill rotWithShape="1">
          <a:blip r:embed="rId6">
            <a:alphaModFix/>
          </a:blip>
          <a:srcRect/>
          <a:stretch/>
        </p:blipFill>
        <p:spPr>
          <a:xfrm rot="2329104">
            <a:off x="260162" y="1476252"/>
            <a:ext cx="2284889" cy="2285438"/>
          </a:xfrm>
          <a:prstGeom prst="rect">
            <a:avLst/>
          </a:prstGeom>
          <a:noFill/>
          <a:ln>
            <a:noFill/>
          </a:ln>
        </p:spPr>
      </p:pic>
      <p:pic>
        <p:nvPicPr>
          <p:cNvPr id="141" name="Google Shape;141;p25" descr="Icon&#10;&#10;Description automatically generated"/>
          <p:cNvPicPr preferRelativeResize="0"/>
          <p:nvPr/>
        </p:nvPicPr>
        <p:blipFill rotWithShape="1">
          <a:blip r:embed="rId3">
            <a:alphaModFix/>
          </a:blip>
          <a:srcRect/>
          <a:stretch/>
        </p:blipFill>
        <p:spPr>
          <a:xfrm rot="2285699">
            <a:off x="-1094205" y="4449717"/>
            <a:ext cx="1912666" cy="1912207"/>
          </a:xfrm>
          <a:prstGeom prst="rect">
            <a:avLst/>
          </a:prstGeom>
          <a:noFill/>
          <a:ln>
            <a:noFill/>
          </a:ln>
        </p:spPr>
      </p:pic>
      <p:pic>
        <p:nvPicPr>
          <p:cNvPr id="142" name="Google Shape;142;p25" descr="Icon&#10;&#10;Description automatically generated"/>
          <p:cNvPicPr preferRelativeResize="0"/>
          <p:nvPr/>
        </p:nvPicPr>
        <p:blipFill rotWithShape="1">
          <a:blip r:embed="rId2">
            <a:alphaModFix/>
          </a:blip>
          <a:srcRect/>
          <a:stretch/>
        </p:blipFill>
        <p:spPr>
          <a:xfrm rot="570398">
            <a:off x="112397" y="4474189"/>
            <a:ext cx="2757353" cy="2757353"/>
          </a:xfrm>
          <a:prstGeom prst="rect">
            <a:avLst/>
          </a:prstGeom>
          <a:noFill/>
          <a:ln>
            <a:noFill/>
          </a:ln>
        </p:spPr>
      </p:pic>
      <p:pic>
        <p:nvPicPr>
          <p:cNvPr id="143" name="Google Shape;143;p25" descr="A picture containing text, sign&#10;&#10;Description automatically generated"/>
          <p:cNvPicPr preferRelativeResize="0"/>
          <p:nvPr/>
        </p:nvPicPr>
        <p:blipFill rotWithShape="1">
          <a:blip r:embed="rId4">
            <a:alphaModFix/>
          </a:blip>
          <a:srcRect/>
          <a:stretch/>
        </p:blipFill>
        <p:spPr>
          <a:xfrm rot="6288724">
            <a:off x="-652042" y="5865124"/>
            <a:ext cx="1638518" cy="1638125"/>
          </a:xfrm>
          <a:prstGeom prst="rect">
            <a:avLst/>
          </a:prstGeom>
          <a:noFill/>
          <a:ln>
            <a:noFill/>
          </a:ln>
        </p:spPr>
      </p:pic>
      <p:pic>
        <p:nvPicPr>
          <p:cNvPr id="144" name="Google Shape;144;p25"/>
          <p:cNvPicPr preferRelativeResize="0"/>
          <p:nvPr/>
        </p:nvPicPr>
        <p:blipFill rotWithShape="1">
          <a:blip r:embed="rId7">
            <a:alphaModFix/>
          </a:blip>
          <a:srcRect/>
          <a:stretch/>
        </p:blipFill>
        <p:spPr>
          <a:xfrm>
            <a:off x="9475843" y="5967171"/>
            <a:ext cx="2353834" cy="579122"/>
          </a:xfrm>
          <a:prstGeom prst="rect">
            <a:avLst/>
          </a:prstGeom>
          <a:noFill/>
          <a:ln>
            <a:noFill/>
          </a:ln>
        </p:spPr>
      </p:pic>
    </p:spTree>
    <p:extLst>
      <p:ext uri="{BB962C8B-B14F-4D97-AF65-F5344CB8AC3E}">
        <p14:creationId xmlns:p14="http://schemas.microsoft.com/office/powerpoint/2010/main" val="3815695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rgbClr val="F28582"/>
        </a:solidFill>
        <a:effectLst/>
      </p:bgPr>
    </p:bg>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2750820" y="571031"/>
            <a:ext cx="8605032" cy="4262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Georgia"/>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26"/>
          <p:cNvSpPr txBox="1">
            <a:spLocks noGrp="1"/>
          </p:cNvSpPr>
          <p:nvPr>
            <p:ph type="body" idx="1"/>
          </p:nvPr>
        </p:nvSpPr>
        <p:spPr>
          <a:xfrm>
            <a:off x="2750820" y="1316180"/>
            <a:ext cx="856484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26"/>
          <p:cNvSpPr/>
          <p:nvPr/>
        </p:nvSpPr>
        <p:spPr>
          <a:xfrm>
            <a:off x="-1" y="-244155"/>
            <a:ext cx="1866901" cy="7117396"/>
          </a:xfrm>
          <a:prstGeom prst="rect">
            <a:avLst/>
          </a:prstGeom>
          <a:solidFill>
            <a:srgbClr val="F7ED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pic>
        <p:nvPicPr>
          <p:cNvPr id="149" name="Google Shape;149;p26" descr="Icon&#10;&#10;Description automatically generated"/>
          <p:cNvPicPr preferRelativeResize="0"/>
          <p:nvPr/>
        </p:nvPicPr>
        <p:blipFill rotWithShape="1">
          <a:blip r:embed="rId2">
            <a:alphaModFix/>
          </a:blip>
          <a:srcRect/>
          <a:stretch/>
        </p:blipFill>
        <p:spPr>
          <a:xfrm>
            <a:off x="-1215815" y="391105"/>
            <a:ext cx="2208956" cy="2208956"/>
          </a:xfrm>
          <a:prstGeom prst="rect">
            <a:avLst/>
          </a:prstGeom>
          <a:noFill/>
          <a:ln>
            <a:noFill/>
          </a:ln>
        </p:spPr>
      </p:pic>
      <p:pic>
        <p:nvPicPr>
          <p:cNvPr id="150" name="Google Shape;150;p26" descr="Icon&#10;&#10;Description automatically generated"/>
          <p:cNvPicPr preferRelativeResize="0"/>
          <p:nvPr/>
        </p:nvPicPr>
        <p:blipFill rotWithShape="1">
          <a:blip r:embed="rId3">
            <a:alphaModFix/>
          </a:blip>
          <a:srcRect/>
          <a:stretch/>
        </p:blipFill>
        <p:spPr>
          <a:xfrm>
            <a:off x="124311" y="-762775"/>
            <a:ext cx="2037585" cy="2037096"/>
          </a:xfrm>
          <a:prstGeom prst="rect">
            <a:avLst/>
          </a:prstGeom>
          <a:noFill/>
          <a:ln>
            <a:noFill/>
          </a:ln>
        </p:spPr>
      </p:pic>
      <p:pic>
        <p:nvPicPr>
          <p:cNvPr id="151" name="Google Shape;151;p26" descr="A picture containing text, sign&#10;&#10;Description automatically generated"/>
          <p:cNvPicPr preferRelativeResize="0"/>
          <p:nvPr/>
        </p:nvPicPr>
        <p:blipFill rotWithShape="1">
          <a:blip r:embed="rId4">
            <a:alphaModFix/>
          </a:blip>
          <a:srcRect/>
          <a:stretch/>
        </p:blipFill>
        <p:spPr>
          <a:xfrm rot="1476377">
            <a:off x="-944915" y="2806816"/>
            <a:ext cx="1638518" cy="1638125"/>
          </a:xfrm>
          <a:prstGeom prst="rect">
            <a:avLst/>
          </a:prstGeom>
          <a:noFill/>
          <a:ln>
            <a:noFill/>
          </a:ln>
        </p:spPr>
      </p:pic>
      <p:pic>
        <p:nvPicPr>
          <p:cNvPr id="152" name="Google Shape;152;p26" descr="Icon&#10;&#10;Description automatically generated"/>
          <p:cNvPicPr preferRelativeResize="0"/>
          <p:nvPr/>
        </p:nvPicPr>
        <p:blipFill rotWithShape="1">
          <a:blip r:embed="rId5">
            <a:alphaModFix/>
          </a:blip>
          <a:srcRect/>
          <a:stretch/>
        </p:blipFill>
        <p:spPr>
          <a:xfrm>
            <a:off x="416718" y="3188405"/>
            <a:ext cx="1575836" cy="1576214"/>
          </a:xfrm>
          <a:prstGeom prst="rect">
            <a:avLst/>
          </a:prstGeom>
          <a:noFill/>
          <a:ln>
            <a:noFill/>
          </a:ln>
        </p:spPr>
      </p:pic>
      <p:pic>
        <p:nvPicPr>
          <p:cNvPr id="153" name="Google Shape;153;p26" descr="A pink circle on a black background&#10;&#10;Description automatically generated with medium confidence"/>
          <p:cNvPicPr preferRelativeResize="0"/>
          <p:nvPr/>
        </p:nvPicPr>
        <p:blipFill rotWithShape="1">
          <a:blip r:embed="rId6">
            <a:alphaModFix/>
          </a:blip>
          <a:srcRect/>
          <a:stretch/>
        </p:blipFill>
        <p:spPr>
          <a:xfrm rot="2329104">
            <a:off x="260162" y="1476252"/>
            <a:ext cx="2284889" cy="2285438"/>
          </a:xfrm>
          <a:prstGeom prst="rect">
            <a:avLst/>
          </a:prstGeom>
          <a:noFill/>
          <a:ln>
            <a:noFill/>
          </a:ln>
        </p:spPr>
      </p:pic>
      <p:pic>
        <p:nvPicPr>
          <p:cNvPr id="154" name="Google Shape;154;p26" descr="Icon&#10;&#10;Description automatically generated"/>
          <p:cNvPicPr preferRelativeResize="0"/>
          <p:nvPr/>
        </p:nvPicPr>
        <p:blipFill rotWithShape="1">
          <a:blip r:embed="rId3">
            <a:alphaModFix/>
          </a:blip>
          <a:srcRect/>
          <a:stretch/>
        </p:blipFill>
        <p:spPr>
          <a:xfrm rot="2285699">
            <a:off x="-1094205" y="4449717"/>
            <a:ext cx="1912666" cy="1912207"/>
          </a:xfrm>
          <a:prstGeom prst="rect">
            <a:avLst/>
          </a:prstGeom>
          <a:noFill/>
          <a:ln>
            <a:noFill/>
          </a:ln>
        </p:spPr>
      </p:pic>
      <p:pic>
        <p:nvPicPr>
          <p:cNvPr id="155" name="Google Shape;155;p26" descr="Icon&#10;&#10;Description automatically generated"/>
          <p:cNvPicPr preferRelativeResize="0"/>
          <p:nvPr/>
        </p:nvPicPr>
        <p:blipFill rotWithShape="1">
          <a:blip r:embed="rId2">
            <a:alphaModFix/>
          </a:blip>
          <a:srcRect/>
          <a:stretch/>
        </p:blipFill>
        <p:spPr>
          <a:xfrm rot="570398">
            <a:off x="112397" y="4474189"/>
            <a:ext cx="2757353" cy="2757353"/>
          </a:xfrm>
          <a:prstGeom prst="rect">
            <a:avLst/>
          </a:prstGeom>
          <a:noFill/>
          <a:ln>
            <a:noFill/>
          </a:ln>
        </p:spPr>
      </p:pic>
      <p:pic>
        <p:nvPicPr>
          <p:cNvPr id="156" name="Google Shape;156;p26" descr="A picture containing text, sign&#10;&#10;Description automatically generated"/>
          <p:cNvPicPr preferRelativeResize="0"/>
          <p:nvPr/>
        </p:nvPicPr>
        <p:blipFill rotWithShape="1">
          <a:blip r:embed="rId4">
            <a:alphaModFix/>
          </a:blip>
          <a:srcRect/>
          <a:stretch/>
        </p:blipFill>
        <p:spPr>
          <a:xfrm rot="6288724">
            <a:off x="-652042" y="5865124"/>
            <a:ext cx="1638518" cy="1638125"/>
          </a:xfrm>
          <a:prstGeom prst="rect">
            <a:avLst/>
          </a:prstGeom>
          <a:noFill/>
          <a:ln>
            <a:noFill/>
          </a:ln>
        </p:spPr>
      </p:pic>
      <p:pic>
        <p:nvPicPr>
          <p:cNvPr id="157" name="Google Shape;157;p26"/>
          <p:cNvPicPr preferRelativeResize="0"/>
          <p:nvPr/>
        </p:nvPicPr>
        <p:blipFill rotWithShape="1">
          <a:blip r:embed="rId7">
            <a:alphaModFix/>
          </a:blip>
          <a:srcRect/>
          <a:stretch/>
        </p:blipFill>
        <p:spPr>
          <a:xfrm>
            <a:off x="9475843" y="5967171"/>
            <a:ext cx="2353834" cy="579122"/>
          </a:xfrm>
          <a:prstGeom prst="rect">
            <a:avLst/>
          </a:prstGeom>
          <a:noFill/>
          <a:ln>
            <a:noFill/>
          </a:ln>
        </p:spPr>
      </p:pic>
    </p:spTree>
    <p:extLst>
      <p:ext uri="{BB962C8B-B14F-4D97-AF65-F5344CB8AC3E}">
        <p14:creationId xmlns:p14="http://schemas.microsoft.com/office/powerpoint/2010/main" val="67176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85A69E"/>
        </a:solidFill>
        <a:effectLst/>
      </p:bgPr>
    </p:bg>
    <p:spTree>
      <p:nvGrpSpPr>
        <p:cNvPr id="1" name="Shape 158"/>
        <p:cNvGrpSpPr/>
        <p:nvPr/>
      </p:nvGrpSpPr>
      <p:grpSpPr>
        <a:xfrm>
          <a:off x="0" y="0"/>
          <a:ext cx="0" cy="0"/>
          <a:chOff x="0" y="0"/>
          <a:chExt cx="0" cy="0"/>
        </a:xfrm>
      </p:grpSpPr>
      <p:pic>
        <p:nvPicPr>
          <p:cNvPr id="159" name="Google Shape;159;p27" descr="Shape&#10;&#10;Description automatically generated with medium confidence"/>
          <p:cNvPicPr preferRelativeResize="0"/>
          <p:nvPr/>
        </p:nvPicPr>
        <p:blipFill rotWithShape="1">
          <a:blip r:embed="rId2">
            <a:alphaModFix/>
          </a:blip>
          <a:srcRect/>
          <a:stretch/>
        </p:blipFill>
        <p:spPr>
          <a:xfrm>
            <a:off x="9475843" y="5967171"/>
            <a:ext cx="2353834" cy="579123"/>
          </a:xfrm>
          <a:prstGeom prst="rect">
            <a:avLst/>
          </a:prstGeom>
          <a:noFill/>
          <a:ln>
            <a:noFill/>
          </a:ln>
        </p:spPr>
      </p:pic>
      <p:sp>
        <p:nvSpPr>
          <p:cNvPr id="160" name="Google Shape;160;p27"/>
          <p:cNvSpPr txBox="1">
            <a:spLocks noGrp="1"/>
          </p:cNvSpPr>
          <p:nvPr>
            <p:ph type="title"/>
          </p:nvPr>
        </p:nvSpPr>
        <p:spPr>
          <a:xfrm>
            <a:off x="2750820" y="571031"/>
            <a:ext cx="8605032" cy="4262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7EDE3"/>
              </a:buClr>
              <a:buSzPts val="3600"/>
              <a:buFont typeface="Georgia"/>
              <a:buNone/>
              <a:defRPr sz="3600">
                <a:solidFill>
                  <a:srgbClr val="F7EDE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27"/>
          <p:cNvSpPr txBox="1">
            <a:spLocks noGrp="1"/>
          </p:cNvSpPr>
          <p:nvPr>
            <p:ph type="body" idx="1"/>
          </p:nvPr>
        </p:nvSpPr>
        <p:spPr>
          <a:xfrm>
            <a:off x="2750820" y="1316180"/>
            <a:ext cx="8564841"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7EDE3"/>
              </a:buClr>
              <a:buSzPts val="2800"/>
              <a:buChar char="•"/>
              <a:defRPr>
                <a:solidFill>
                  <a:srgbClr val="F7EDE3"/>
                </a:solidFill>
              </a:defRPr>
            </a:lvl1pPr>
            <a:lvl2pPr marL="914400" lvl="1" indent="-381000" algn="l">
              <a:lnSpc>
                <a:spcPct val="90000"/>
              </a:lnSpc>
              <a:spcBef>
                <a:spcPts val="500"/>
              </a:spcBef>
              <a:spcAft>
                <a:spcPts val="0"/>
              </a:spcAft>
              <a:buClr>
                <a:srgbClr val="F7EDE3"/>
              </a:buClr>
              <a:buSzPts val="2400"/>
              <a:buChar char="•"/>
              <a:defRPr>
                <a:solidFill>
                  <a:srgbClr val="F7EDE3"/>
                </a:solidFill>
              </a:defRPr>
            </a:lvl2pPr>
            <a:lvl3pPr marL="1371600" lvl="2" indent="-355600" algn="l">
              <a:lnSpc>
                <a:spcPct val="90000"/>
              </a:lnSpc>
              <a:spcBef>
                <a:spcPts val="500"/>
              </a:spcBef>
              <a:spcAft>
                <a:spcPts val="0"/>
              </a:spcAft>
              <a:buClr>
                <a:srgbClr val="F7EDE3"/>
              </a:buClr>
              <a:buSzPts val="2000"/>
              <a:buChar char="•"/>
              <a:defRPr>
                <a:solidFill>
                  <a:srgbClr val="F7EDE3"/>
                </a:solidFill>
              </a:defRPr>
            </a:lvl3pPr>
            <a:lvl4pPr marL="1828800" lvl="3" indent="-342900" algn="l">
              <a:lnSpc>
                <a:spcPct val="90000"/>
              </a:lnSpc>
              <a:spcBef>
                <a:spcPts val="500"/>
              </a:spcBef>
              <a:spcAft>
                <a:spcPts val="0"/>
              </a:spcAft>
              <a:buClr>
                <a:srgbClr val="F7EDE3"/>
              </a:buClr>
              <a:buSzPts val="1800"/>
              <a:buChar char="•"/>
              <a:defRPr>
                <a:solidFill>
                  <a:srgbClr val="F7EDE3"/>
                </a:solidFill>
              </a:defRPr>
            </a:lvl4pPr>
            <a:lvl5pPr marL="2286000" lvl="4" indent="-342900" algn="l">
              <a:lnSpc>
                <a:spcPct val="90000"/>
              </a:lnSpc>
              <a:spcBef>
                <a:spcPts val="500"/>
              </a:spcBef>
              <a:spcAft>
                <a:spcPts val="0"/>
              </a:spcAft>
              <a:buClr>
                <a:srgbClr val="F7EDE3"/>
              </a:buClr>
              <a:buSzPts val="1800"/>
              <a:buChar char="•"/>
              <a:defRPr>
                <a:solidFill>
                  <a:srgbClr val="F7EDE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27"/>
          <p:cNvSpPr/>
          <p:nvPr/>
        </p:nvSpPr>
        <p:spPr>
          <a:xfrm>
            <a:off x="-1" y="-244155"/>
            <a:ext cx="1866901" cy="7117396"/>
          </a:xfrm>
          <a:prstGeom prst="rect">
            <a:avLst/>
          </a:prstGeom>
          <a:solidFill>
            <a:srgbClr val="F7ED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pic>
        <p:nvPicPr>
          <p:cNvPr id="163" name="Google Shape;163;p27" descr="Icon&#10;&#10;Description automatically generated"/>
          <p:cNvPicPr preferRelativeResize="0"/>
          <p:nvPr/>
        </p:nvPicPr>
        <p:blipFill rotWithShape="1">
          <a:blip r:embed="rId3">
            <a:alphaModFix/>
          </a:blip>
          <a:srcRect/>
          <a:stretch/>
        </p:blipFill>
        <p:spPr>
          <a:xfrm>
            <a:off x="-1215815" y="391105"/>
            <a:ext cx="2208956" cy="2208956"/>
          </a:xfrm>
          <a:prstGeom prst="rect">
            <a:avLst/>
          </a:prstGeom>
          <a:noFill/>
          <a:ln>
            <a:noFill/>
          </a:ln>
        </p:spPr>
      </p:pic>
      <p:pic>
        <p:nvPicPr>
          <p:cNvPr id="164" name="Google Shape;164;p27" descr="Icon&#10;&#10;Description automatically generated"/>
          <p:cNvPicPr preferRelativeResize="0"/>
          <p:nvPr/>
        </p:nvPicPr>
        <p:blipFill rotWithShape="1">
          <a:blip r:embed="rId4">
            <a:alphaModFix/>
          </a:blip>
          <a:srcRect/>
          <a:stretch/>
        </p:blipFill>
        <p:spPr>
          <a:xfrm>
            <a:off x="124311" y="-762775"/>
            <a:ext cx="2037585" cy="2037096"/>
          </a:xfrm>
          <a:prstGeom prst="rect">
            <a:avLst/>
          </a:prstGeom>
          <a:noFill/>
          <a:ln>
            <a:noFill/>
          </a:ln>
        </p:spPr>
      </p:pic>
      <p:pic>
        <p:nvPicPr>
          <p:cNvPr id="165" name="Google Shape;165;p27" descr="A picture containing text, sign&#10;&#10;Description automatically generated"/>
          <p:cNvPicPr preferRelativeResize="0"/>
          <p:nvPr/>
        </p:nvPicPr>
        <p:blipFill rotWithShape="1">
          <a:blip r:embed="rId5">
            <a:alphaModFix/>
          </a:blip>
          <a:srcRect/>
          <a:stretch/>
        </p:blipFill>
        <p:spPr>
          <a:xfrm rot="1476377">
            <a:off x="-944915" y="2806816"/>
            <a:ext cx="1638518" cy="1638125"/>
          </a:xfrm>
          <a:prstGeom prst="rect">
            <a:avLst/>
          </a:prstGeom>
          <a:noFill/>
          <a:ln>
            <a:noFill/>
          </a:ln>
        </p:spPr>
      </p:pic>
      <p:pic>
        <p:nvPicPr>
          <p:cNvPr id="166" name="Google Shape;166;p27" descr="Icon&#10;&#10;Description automatically generated"/>
          <p:cNvPicPr preferRelativeResize="0"/>
          <p:nvPr/>
        </p:nvPicPr>
        <p:blipFill rotWithShape="1">
          <a:blip r:embed="rId6">
            <a:alphaModFix/>
          </a:blip>
          <a:srcRect/>
          <a:stretch/>
        </p:blipFill>
        <p:spPr>
          <a:xfrm>
            <a:off x="416718" y="3188405"/>
            <a:ext cx="1575836" cy="1576214"/>
          </a:xfrm>
          <a:prstGeom prst="rect">
            <a:avLst/>
          </a:prstGeom>
          <a:noFill/>
          <a:ln>
            <a:noFill/>
          </a:ln>
        </p:spPr>
      </p:pic>
      <p:pic>
        <p:nvPicPr>
          <p:cNvPr id="167" name="Google Shape;167;p27" descr="A pink circle on a black background&#10;&#10;Description automatically generated with medium confidence"/>
          <p:cNvPicPr preferRelativeResize="0"/>
          <p:nvPr/>
        </p:nvPicPr>
        <p:blipFill rotWithShape="1">
          <a:blip r:embed="rId7">
            <a:alphaModFix/>
          </a:blip>
          <a:srcRect/>
          <a:stretch/>
        </p:blipFill>
        <p:spPr>
          <a:xfrm rot="2329104">
            <a:off x="260162" y="1476252"/>
            <a:ext cx="2284889" cy="2285438"/>
          </a:xfrm>
          <a:prstGeom prst="rect">
            <a:avLst/>
          </a:prstGeom>
          <a:noFill/>
          <a:ln>
            <a:noFill/>
          </a:ln>
        </p:spPr>
      </p:pic>
      <p:pic>
        <p:nvPicPr>
          <p:cNvPr id="168" name="Google Shape;168;p27" descr="Icon&#10;&#10;Description automatically generated"/>
          <p:cNvPicPr preferRelativeResize="0"/>
          <p:nvPr/>
        </p:nvPicPr>
        <p:blipFill rotWithShape="1">
          <a:blip r:embed="rId4">
            <a:alphaModFix/>
          </a:blip>
          <a:srcRect/>
          <a:stretch/>
        </p:blipFill>
        <p:spPr>
          <a:xfrm rot="2285699">
            <a:off x="-1094205" y="4449717"/>
            <a:ext cx="1912666" cy="1912207"/>
          </a:xfrm>
          <a:prstGeom prst="rect">
            <a:avLst/>
          </a:prstGeom>
          <a:noFill/>
          <a:ln>
            <a:noFill/>
          </a:ln>
        </p:spPr>
      </p:pic>
      <p:pic>
        <p:nvPicPr>
          <p:cNvPr id="169" name="Google Shape;169;p27" descr="Icon&#10;&#10;Description automatically generated"/>
          <p:cNvPicPr preferRelativeResize="0"/>
          <p:nvPr/>
        </p:nvPicPr>
        <p:blipFill rotWithShape="1">
          <a:blip r:embed="rId3">
            <a:alphaModFix/>
          </a:blip>
          <a:srcRect/>
          <a:stretch/>
        </p:blipFill>
        <p:spPr>
          <a:xfrm rot="570398">
            <a:off x="112397" y="4474189"/>
            <a:ext cx="2757353" cy="2757353"/>
          </a:xfrm>
          <a:prstGeom prst="rect">
            <a:avLst/>
          </a:prstGeom>
          <a:noFill/>
          <a:ln>
            <a:noFill/>
          </a:ln>
        </p:spPr>
      </p:pic>
      <p:pic>
        <p:nvPicPr>
          <p:cNvPr id="170" name="Google Shape;170;p27" descr="A picture containing text, sign&#10;&#10;Description automatically generated"/>
          <p:cNvPicPr preferRelativeResize="0"/>
          <p:nvPr/>
        </p:nvPicPr>
        <p:blipFill rotWithShape="1">
          <a:blip r:embed="rId5">
            <a:alphaModFix/>
          </a:blip>
          <a:srcRect/>
          <a:stretch/>
        </p:blipFill>
        <p:spPr>
          <a:xfrm rot="6288724">
            <a:off x="-652042" y="5865124"/>
            <a:ext cx="1638518" cy="1638125"/>
          </a:xfrm>
          <a:prstGeom prst="rect">
            <a:avLst/>
          </a:prstGeom>
          <a:noFill/>
          <a:ln>
            <a:noFill/>
          </a:ln>
        </p:spPr>
      </p:pic>
    </p:spTree>
    <p:extLst>
      <p:ext uri="{BB962C8B-B14F-4D97-AF65-F5344CB8AC3E}">
        <p14:creationId xmlns:p14="http://schemas.microsoft.com/office/powerpoint/2010/main" val="3042094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A89E"/>
        </a:solidFill>
        <a:effectLst/>
      </p:bgPr>
    </p:bg>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2750820" y="571031"/>
            <a:ext cx="8605032" cy="4262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7EDE3"/>
              </a:buClr>
              <a:buSzPts val="3600"/>
              <a:buFont typeface="Georgia"/>
              <a:buNone/>
              <a:defRPr sz="3600">
                <a:solidFill>
                  <a:srgbClr val="F7EDE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28"/>
          <p:cNvSpPr txBox="1">
            <a:spLocks noGrp="1"/>
          </p:cNvSpPr>
          <p:nvPr>
            <p:ph type="body" idx="1"/>
          </p:nvPr>
        </p:nvSpPr>
        <p:spPr>
          <a:xfrm>
            <a:off x="2750820" y="1316180"/>
            <a:ext cx="8564841"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7EDE3"/>
              </a:buClr>
              <a:buSzPts val="2800"/>
              <a:buChar char="•"/>
              <a:defRPr>
                <a:solidFill>
                  <a:srgbClr val="F7EDE3"/>
                </a:solidFill>
              </a:defRPr>
            </a:lvl1pPr>
            <a:lvl2pPr marL="914400" lvl="1" indent="-381000" algn="l">
              <a:lnSpc>
                <a:spcPct val="90000"/>
              </a:lnSpc>
              <a:spcBef>
                <a:spcPts val="500"/>
              </a:spcBef>
              <a:spcAft>
                <a:spcPts val="0"/>
              </a:spcAft>
              <a:buClr>
                <a:srgbClr val="F7EDE3"/>
              </a:buClr>
              <a:buSzPts val="2400"/>
              <a:buChar char="•"/>
              <a:defRPr>
                <a:solidFill>
                  <a:srgbClr val="F7EDE3"/>
                </a:solidFill>
              </a:defRPr>
            </a:lvl2pPr>
            <a:lvl3pPr marL="1371600" lvl="2" indent="-355600" algn="l">
              <a:lnSpc>
                <a:spcPct val="90000"/>
              </a:lnSpc>
              <a:spcBef>
                <a:spcPts val="500"/>
              </a:spcBef>
              <a:spcAft>
                <a:spcPts val="0"/>
              </a:spcAft>
              <a:buClr>
                <a:srgbClr val="F7EDE3"/>
              </a:buClr>
              <a:buSzPts val="2000"/>
              <a:buChar char="•"/>
              <a:defRPr>
                <a:solidFill>
                  <a:srgbClr val="F7EDE3"/>
                </a:solidFill>
              </a:defRPr>
            </a:lvl3pPr>
            <a:lvl4pPr marL="1828800" lvl="3" indent="-342900" algn="l">
              <a:lnSpc>
                <a:spcPct val="90000"/>
              </a:lnSpc>
              <a:spcBef>
                <a:spcPts val="500"/>
              </a:spcBef>
              <a:spcAft>
                <a:spcPts val="0"/>
              </a:spcAft>
              <a:buClr>
                <a:srgbClr val="F7EDE3"/>
              </a:buClr>
              <a:buSzPts val="1800"/>
              <a:buChar char="•"/>
              <a:defRPr>
                <a:solidFill>
                  <a:srgbClr val="F7EDE3"/>
                </a:solidFill>
              </a:defRPr>
            </a:lvl4pPr>
            <a:lvl5pPr marL="2286000" lvl="4" indent="-342900" algn="l">
              <a:lnSpc>
                <a:spcPct val="90000"/>
              </a:lnSpc>
              <a:spcBef>
                <a:spcPts val="500"/>
              </a:spcBef>
              <a:spcAft>
                <a:spcPts val="0"/>
              </a:spcAft>
              <a:buClr>
                <a:srgbClr val="F7EDE3"/>
              </a:buClr>
              <a:buSzPts val="1800"/>
              <a:buChar char="•"/>
              <a:defRPr>
                <a:solidFill>
                  <a:srgbClr val="F7EDE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28"/>
          <p:cNvSpPr/>
          <p:nvPr/>
        </p:nvSpPr>
        <p:spPr>
          <a:xfrm>
            <a:off x="-1" y="-244155"/>
            <a:ext cx="1866901" cy="7117396"/>
          </a:xfrm>
          <a:prstGeom prst="rect">
            <a:avLst/>
          </a:prstGeom>
          <a:solidFill>
            <a:srgbClr val="F7ED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pic>
        <p:nvPicPr>
          <p:cNvPr id="175" name="Google Shape;175;p28" descr="Icon&#10;&#10;Description automatically generated"/>
          <p:cNvPicPr preferRelativeResize="0"/>
          <p:nvPr/>
        </p:nvPicPr>
        <p:blipFill rotWithShape="1">
          <a:blip r:embed="rId2">
            <a:alphaModFix/>
          </a:blip>
          <a:srcRect/>
          <a:stretch/>
        </p:blipFill>
        <p:spPr>
          <a:xfrm>
            <a:off x="-1215815" y="391105"/>
            <a:ext cx="2208956" cy="2208956"/>
          </a:xfrm>
          <a:prstGeom prst="rect">
            <a:avLst/>
          </a:prstGeom>
          <a:noFill/>
          <a:ln>
            <a:noFill/>
          </a:ln>
        </p:spPr>
      </p:pic>
      <p:pic>
        <p:nvPicPr>
          <p:cNvPr id="176" name="Google Shape;176;p28" descr="Icon&#10;&#10;Description automatically generated"/>
          <p:cNvPicPr preferRelativeResize="0"/>
          <p:nvPr/>
        </p:nvPicPr>
        <p:blipFill rotWithShape="1">
          <a:blip r:embed="rId3">
            <a:alphaModFix/>
          </a:blip>
          <a:srcRect/>
          <a:stretch/>
        </p:blipFill>
        <p:spPr>
          <a:xfrm>
            <a:off x="124311" y="-762775"/>
            <a:ext cx="2037585" cy="2037096"/>
          </a:xfrm>
          <a:prstGeom prst="rect">
            <a:avLst/>
          </a:prstGeom>
          <a:noFill/>
          <a:ln>
            <a:noFill/>
          </a:ln>
        </p:spPr>
      </p:pic>
      <p:pic>
        <p:nvPicPr>
          <p:cNvPr id="177" name="Google Shape;177;p28" descr="A picture containing text, sign&#10;&#10;Description automatically generated"/>
          <p:cNvPicPr preferRelativeResize="0"/>
          <p:nvPr/>
        </p:nvPicPr>
        <p:blipFill rotWithShape="1">
          <a:blip r:embed="rId4">
            <a:alphaModFix/>
          </a:blip>
          <a:srcRect/>
          <a:stretch/>
        </p:blipFill>
        <p:spPr>
          <a:xfrm rot="1476377">
            <a:off x="-944915" y="2806816"/>
            <a:ext cx="1638518" cy="1638125"/>
          </a:xfrm>
          <a:prstGeom prst="rect">
            <a:avLst/>
          </a:prstGeom>
          <a:noFill/>
          <a:ln>
            <a:noFill/>
          </a:ln>
        </p:spPr>
      </p:pic>
      <p:pic>
        <p:nvPicPr>
          <p:cNvPr id="178" name="Google Shape;178;p28" descr="Icon&#10;&#10;Description automatically generated"/>
          <p:cNvPicPr preferRelativeResize="0"/>
          <p:nvPr/>
        </p:nvPicPr>
        <p:blipFill rotWithShape="1">
          <a:blip r:embed="rId5">
            <a:alphaModFix/>
          </a:blip>
          <a:srcRect/>
          <a:stretch/>
        </p:blipFill>
        <p:spPr>
          <a:xfrm>
            <a:off x="416718" y="3188405"/>
            <a:ext cx="1575836" cy="1576214"/>
          </a:xfrm>
          <a:prstGeom prst="rect">
            <a:avLst/>
          </a:prstGeom>
          <a:noFill/>
          <a:ln>
            <a:noFill/>
          </a:ln>
        </p:spPr>
      </p:pic>
      <p:pic>
        <p:nvPicPr>
          <p:cNvPr id="179" name="Google Shape;179;p28" descr="A pink circle on a black background&#10;&#10;Description automatically generated with medium confidence"/>
          <p:cNvPicPr preferRelativeResize="0"/>
          <p:nvPr/>
        </p:nvPicPr>
        <p:blipFill rotWithShape="1">
          <a:blip r:embed="rId6">
            <a:alphaModFix/>
          </a:blip>
          <a:srcRect/>
          <a:stretch/>
        </p:blipFill>
        <p:spPr>
          <a:xfrm rot="2329104">
            <a:off x="260162" y="1476252"/>
            <a:ext cx="2284889" cy="2285438"/>
          </a:xfrm>
          <a:prstGeom prst="rect">
            <a:avLst/>
          </a:prstGeom>
          <a:noFill/>
          <a:ln>
            <a:noFill/>
          </a:ln>
        </p:spPr>
      </p:pic>
      <p:pic>
        <p:nvPicPr>
          <p:cNvPr id="180" name="Google Shape;180;p28" descr="Icon&#10;&#10;Description automatically generated"/>
          <p:cNvPicPr preferRelativeResize="0"/>
          <p:nvPr/>
        </p:nvPicPr>
        <p:blipFill rotWithShape="1">
          <a:blip r:embed="rId3">
            <a:alphaModFix/>
          </a:blip>
          <a:srcRect/>
          <a:stretch/>
        </p:blipFill>
        <p:spPr>
          <a:xfrm rot="2285699">
            <a:off x="-1094205" y="4449717"/>
            <a:ext cx="1912666" cy="1912207"/>
          </a:xfrm>
          <a:prstGeom prst="rect">
            <a:avLst/>
          </a:prstGeom>
          <a:noFill/>
          <a:ln>
            <a:noFill/>
          </a:ln>
        </p:spPr>
      </p:pic>
      <p:pic>
        <p:nvPicPr>
          <p:cNvPr id="181" name="Google Shape;181;p28" descr="Icon&#10;&#10;Description automatically generated"/>
          <p:cNvPicPr preferRelativeResize="0"/>
          <p:nvPr/>
        </p:nvPicPr>
        <p:blipFill rotWithShape="1">
          <a:blip r:embed="rId2">
            <a:alphaModFix/>
          </a:blip>
          <a:srcRect/>
          <a:stretch/>
        </p:blipFill>
        <p:spPr>
          <a:xfrm rot="570398">
            <a:off x="112397" y="4474189"/>
            <a:ext cx="2757353" cy="2757353"/>
          </a:xfrm>
          <a:prstGeom prst="rect">
            <a:avLst/>
          </a:prstGeom>
          <a:noFill/>
          <a:ln>
            <a:noFill/>
          </a:ln>
        </p:spPr>
      </p:pic>
      <p:pic>
        <p:nvPicPr>
          <p:cNvPr id="182" name="Google Shape;182;p28" descr="A picture containing text, sign&#10;&#10;Description automatically generated"/>
          <p:cNvPicPr preferRelativeResize="0"/>
          <p:nvPr/>
        </p:nvPicPr>
        <p:blipFill rotWithShape="1">
          <a:blip r:embed="rId4">
            <a:alphaModFix/>
          </a:blip>
          <a:srcRect/>
          <a:stretch/>
        </p:blipFill>
        <p:spPr>
          <a:xfrm rot="6288724">
            <a:off x="-652042" y="5865124"/>
            <a:ext cx="1638518" cy="1638125"/>
          </a:xfrm>
          <a:prstGeom prst="rect">
            <a:avLst/>
          </a:prstGeom>
          <a:noFill/>
          <a:ln>
            <a:noFill/>
          </a:ln>
        </p:spPr>
      </p:pic>
      <p:pic>
        <p:nvPicPr>
          <p:cNvPr id="183" name="Google Shape;183;p28"/>
          <p:cNvPicPr preferRelativeResize="0"/>
          <p:nvPr/>
        </p:nvPicPr>
        <p:blipFill rotWithShape="1">
          <a:blip r:embed="rId7">
            <a:alphaModFix/>
          </a:blip>
          <a:srcRect/>
          <a:stretch/>
        </p:blipFill>
        <p:spPr>
          <a:xfrm>
            <a:off x="9475843" y="5967171"/>
            <a:ext cx="2353834" cy="579122"/>
          </a:xfrm>
          <a:prstGeom prst="rect">
            <a:avLst/>
          </a:prstGeom>
          <a:noFill/>
          <a:ln>
            <a:noFill/>
          </a:ln>
        </p:spPr>
      </p:pic>
    </p:spTree>
    <p:extLst>
      <p:ext uri="{BB962C8B-B14F-4D97-AF65-F5344CB8AC3E}">
        <p14:creationId xmlns:p14="http://schemas.microsoft.com/office/powerpoint/2010/main" val="1995040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7EDE3"/>
        </a:solidFill>
        <a:effectLst/>
      </p:bgPr>
    </p:bg>
    <p:spTree>
      <p:nvGrpSpPr>
        <p:cNvPr id="1" name="Shape 12"/>
        <p:cNvGrpSpPr/>
        <p:nvPr/>
      </p:nvGrpSpPr>
      <p:grpSpPr>
        <a:xfrm>
          <a:off x="0" y="0"/>
          <a:ext cx="0" cy="0"/>
          <a:chOff x="0" y="0"/>
          <a:chExt cx="0" cy="0"/>
        </a:xfrm>
      </p:grpSpPr>
      <p:pic>
        <p:nvPicPr>
          <p:cNvPr id="4" name="Google Shape;15;p12" descr="Icon&#10;&#10;Description automatically generated">
            <a:extLst>
              <a:ext uri="{FF2B5EF4-FFF2-40B4-BE49-F238E27FC236}">
                <a16:creationId xmlns:a16="http://schemas.microsoft.com/office/drawing/2014/main" id="{3FA647EC-7252-433E-8D3D-85C7CF32656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530225"/>
            <a:ext cx="3106738"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16;p12" descr="Icon&#10;&#10;Description automatically generated">
            <a:extLst>
              <a:ext uri="{FF2B5EF4-FFF2-40B4-BE49-F238E27FC236}">
                <a16:creationId xmlns:a16="http://schemas.microsoft.com/office/drawing/2014/main" id="{23893071-F746-4932-A329-EE115261135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446088"/>
            <a:ext cx="2755900" cy="275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17;p12" descr="A picture containing text, sign&#10;&#10;Description automatically generated">
            <a:extLst>
              <a:ext uri="{FF2B5EF4-FFF2-40B4-BE49-F238E27FC236}">
                <a16:creationId xmlns:a16="http://schemas.microsoft.com/office/drawing/2014/main" id="{125A2B30-6662-4FB8-9AF9-3CD6B4FDE936}"/>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4860925"/>
            <a:ext cx="256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8;p12" descr="Icon&#10;&#10;Description automatically generated">
            <a:extLst>
              <a:ext uri="{FF2B5EF4-FFF2-40B4-BE49-F238E27FC236}">
                <a16:creationId xmlns:a16="http://schemas.microsoft.com/office/drawing/2014/main" id="{8E958BA5-5E53-4A4C-9AE7-0F38C620A527}"/>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3" y="4110038"/>
            <a:ext cx="157638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19;p12" descr="A pink circle on a black background&#10;&#10;Description automatically generated with medium confidence">
            <a:extLst>
              <a:ext uri="{FF2B5EF4-FFF2-40B4-BE49-F238E27FC236}">
                <a16:creationId xmlns:a16="http://schemas.microsoft.com/office/drawing/2014/main" id="{3A3A87F2-3863-4A9B-88FE-2CD7EC8DF1AF}"/>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 y="4895850"/>
            <a:ext cx="23574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20;p12" descr="Icon&#10;&#10;Description automatically generated">
            <a:extLst>
              <a:ext uri="{FF2B5EF4-FFF2-40B4-BE49-F238E27FC236}">
                <a16:creationId xmlns:a16="http://schemas.microsoft.com/office/drawing/2014/main" id="{5A9E404A-2CDA-4E19-9283-1BDE25B473CF}"/>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01275" y="422275"/>
            <a:ext cx="31051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21;p12" descr="Icon&#10;&#10;Description automatically generated">
            <a:extLst>
              <a:ext uri="{FF2B5EF4-FFF2-40B4-BE49-F238E27FC236}">
                <a16:creationId xmlns:a16="http://schemas.microsoft.com/office/drawing/2014/main" id="{E45FBAE2-2D94-4ED4-9873-F8BA14CB0028}"/>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3100" y="-449263"/>
            <a:ext cx="2755900" cy="275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22;p12" descr="A picture containing text, sign&#10;&#10;Description automatically generated">
            <a:extLst>
              <a:ext uri="{FF2B5EF4-FFF2-40B4-BE49-F238E27FC236}">
                <a16:creationId xmlns:a16="http://schemas.microsoft.com/office/drawing/2014/main" id="{60CDA221-5D26-48BD-94AB-3FC9A39FD3CA}"/>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0675" y="4911725"/>
            <a:ext cx="256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23;p12" descr="Icon&#10;&#10;Description automatically generated">
            <a:extLst>
              <a:ext uri="{FF2B5EF4-FFF2-40B4-BE49-F238E27FC236}">
                <a16:creationId xmlns:a16="http://schemas.microsoft.com/office/drawing/2014/main" id="{ECE81784-05A7-4D80-9375-38C00AC6FC0F}"/>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06063" y="4110038"/>
            <a:ext cx="157638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oogle Shape;24;p12" descr="A pink circle on a black background&#10;&#10;Description automatically generated with medium confidence">
            <a:extLst>
              <a:ext uri="{FF2B5EF4-FFF2-40B4-BE49-F238E27FC236}">
                <a16:creationId xmlns:a16="http://schemas.microsoft.com/office/drawing/2014/main" id="{47A03C39-B0D1-479B-83FC-AA761C999758}"/>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01275" y="4946650"/>
            <a:ext cx="235585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oogle Shape;25;p12" descr="Shape&#10;&#10;Description automatically generated with medium confidence">
            <a:extLst>
              <a:ext uri="{FF2B5EF4-FFF2-40B4-BE49-F238E27FC236}">
                <a16:creationId xmlns:a16="http://schemas.microsoft.com/office/drawing/2014/main" id="{0B11660E-086C-4535-9F55-46AA1F04D6E0}"/>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19663" y="5853113"/>
            <a:ext cx="2352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Google Shape;13;p12"/>
          <p:cNvSpPr txBox="1">
            <a:spLocks noGrp="1"/>
          </p:cNvSpPr>
          <p:nvPr>
            <p:ph type="ctrTitle"/>
          </p:nvPr>
        </p:nvSpPr>
        <p:spPr>
          <a:xfrm>
            <a:off x="1524000" y="2519843"/>
            <a:ext cx="9144000" cy="608671"/>
          </a:xfrm>
          <a:prstGeom prst="rect">
            <a:avLst/>
          </a:prstGeom>
          <a:noFill/>
          <a:ln>
            <a:noFill/>
          </a:ln>
        </p:spPr>
        <p:txBody>
          <a:bodyPr spcFirstLastPara="1" anchor="b">
            <a:normAutofit/>
          </a:bodyPr>
          <a:lstStyle>
            <a:lvl1pPr lvl="0" algn="ctr">
              <a:lnSpc>
                <a:spcPct val="90000"/>
              </a:lnSpc>
              <a:spcBef>
                <a:spcPts val="0"/>
              </a:spcBef>
              <a:spcAft>
                <a:spcPts val="0"/>
              </a:spcAft>
              <a:buClr>
                <a:schemeClr val="dk1"/>
              </a:buClr>
              <a:buSzPts val="4400"/>
              <a:buFont typeface="Georgi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2"/>
          <p:cNvSpPr txBox="1">
            <a:spLocks noGrp="1"/>
          </p:cNvSpPr>
          <p:nvPr>
            <p:ph type="subTitle" idx="1"/>
          </p:nvPr>
        </p:nvSpPr>
        <p:spPr>
          <a:xfrm>
            <a:off x="1524000" y="3602038"/>
            <a:ext cx="9144000" cy="400619"/>
          </a:xfrm>
          <a:prstGeom prst="rect">
            <a:avLst/>
          </a:prstGeom>
          <a:noFill/>
          <a:ln>
            <a:noFill/>
          </a:ln>
        </p:spPr>
        <p:txBody>
          <a:bodyPr spcFirstLastPara="1">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951276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4" name="Google Shape;29;p13">
            <a:extLst>
              <a:ext uri="{FF2B5EF4-FFF2-40B4-BE49-F238E27FC236}">
                <a16:creationId xmlns:a16="http://schemas.microsoft.com/office/drawing/2014/main" id="{EAFB6DB8-60C1-4744-9E10-E2E8A362305B}"/>
              </a:ext>
            </a:extLst>
          </p:cNvPr>
          <p:cNvSpPr>
            <a:spLocks noChangeArrowheads="1"/>
          </p:cNvSpPr>
          <p:nvPr/>
        </p:nvSpPr>
        <p:spPr bwMode="auto">
          <a:xfrm>
            <a:off x="0" y="-244475"/>
            <a:ext cx="1866900" cy="7118350"/>
          </a:xfrm>
          <a:prstGeom prst="rect">
            <a:avLst/>
          </a:prstGeom>
          <a:solidFill>
            <a:srgbClr val="F7EDE3"/>
          </a:solidFill>
          <a:ln>
            <a:noFill/>
          </a:ln>
        </p:spPr>
        <p:txBody>
          <a:bodyPr lIns="91425" tIns="45700" rIns="91425" bIns="457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US" altLang="en-US">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5" name="Google Shape;30;p13" descr="Icon&#10;&#10;Description automatically generated">
            <a:extLst>
              <a:ext uri="{FF2B5EF4-FFF2-40B4-BE49-F238E27FC236}">
                <a16:creationId xmlns:a16="http://schemas.microsoft.com/office/drawing/2014/main" id="{2A0EFDDA-72B8-4B3E-8AD2-BC0B54667BBF}"/>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390525"/>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31;p13" descr="Icon&#10;&#10;Description automatically generated">
            <a:extLst>
              <a:ext uri="{FF2B5EF4-FFF2-40B4-BE49-F238E27FC236}">
                <a16:creationId xmlns:a16="http://schemas.microsoft.com/office/drawing/2014/main" id="{DBDA9191-9034-4787-8FBA-C29EF9F7898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762000"/>
            <a:ext cx="203835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32;p13" descr="A picture containing text, sign&#10;&#10;Description automatically generated">
            <a:extLst>
              <a:ext uri="{FF2B5EF4-FFF2-40B4-BE49-F238E27FC236}">
                <a16:creationId xmlns:a16="http://schemas.microsoft.com/office/drawing/2014/main" id="{32E03341-0382-4140-9179-02DF351D928D}"/>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76377">
            <a:off x="-944563" y="2806700"/>
            <a:ext cx="1638301"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33;p13" descr="Icon&#10;&#10;Description automatically generated">
            <a:extLst>
              <a:ext uri="{FF2B5EF4-FFF2-40B4-BE49-F238E27FC236}">
                <a16:creationId xmlns:a16="http://schemas.microsoft.com/office/drawing/2014/main" id="{AC094AA7-00AA-4490-BBC4-C1AD7ACB8100}"/>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 y="3187700"/>
            <a:ext cx="1576388"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34;p13" descr="A pink circle on a black background&#10;&#10;Description automatically generated with medium confidence">
            <a:extLst>
              <a:ext uri="{FF2B5EF4-FFF2-40B4-BE49-F238E27FC236}">
                <a16:creationId xmlns:a16="http://schemas.microsoft.com/office/drawing/2014/main" id="{D26C06A5-51AF-48A6-8A30-1EC0621B39A0}"/>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329104">
            <a:off x="260350" y="1476375"/>
            <a:ext cx="22844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35;p13" descr="Icon&#10;&#10;Description automatically generated">
            <a:extLst>
              <a:ext uri="{FF2B5EF4-FFF2-40B4-BE49-F238E27FC236}">
                <a16:creationId xmlns:a16="http://schemas.microsoft.com/office/drawing/2014/main" id="{F6DC798B-A0E5-4F19-A2D6-3DB40F5B5B3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5699">
            <a:off x="-1093788" y="4449763"/>
            <a:ext cx="1912938"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36;p13" descr="Icon&#10;&#10;Description automatically generated">
            <a:extLst>
              <a:ext uri="{FF2B5EF4-FFF2-40B4-BE49-F238E27FC236}">
                <a16:creationId xmlns:a16="http://schemas.microsoft.com/office/drawing/2014/main" id="{7962B4FC-78F3-4222-8D7D-0991F7F25BE9}"/>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70398">
            <a:off x="112713" y="4473575"/>
            <a:ext cx="2757487"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37;p13" descr="A picture containing text, sign&#10;&#10;Description automatically generated">
            <a:extLst>
              <a:ext uri="{FF2B5EF4-FFF2-40B4-BE49-F238E27FC236}">
                <a16:creationId xmlns:a16="http://schemas.microsoft.com/office/drawing/2014/main" id="{3199EE6F-C7D3-4577-A3EC-126DCC90A82D}"/>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288724">
            <a:off x="-653256" y="5865018"/>
            <a:ext cx="1639888" cy="163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Google Shape;27;p13"/>
          <p:cNvSpPr txBox="1">
            <a:spLocks noGrp="1"/>
          </p:cNvSpPr>
          <p:nvPr>
            <p:ph type="title"/>
          </p:nvPr>
        </p:nvSpPr>
        <p:spPr>
          <a:xfrm>
            <a:off x="2750820" y="571031"/>
            <a:ext cx="8605032" cy="426218"/>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3600"/>
              <a:buFont typeface="Georgia"/>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3"/>
          <p:cNvSpPr txBox="1">
            <a:spLocks noGrp="1"/>
          </p:cNvSpPr>
          <p:nvPr>
            <p:ph type="body" idx="1"/>
          </p:nvPr>
        </p:nvSpPr>
        <p:spPr>
          <a:xfrm>
            <a:off x="2750820" y="1316180"/>
            <a:ext cx="8564841"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27328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13"/>
          <p:cNvSpPr txBox="1">
            <a:spLocks noGrp="1"/>
          </p:cNvSpPr>
          <p:nvPr>
            <p:ph type="title"/>
          </p:nvPr>
        </p:nvSpPr>
        <p:spPr>
          <a:xfrm>
            <a:off x="2750820" y="571031"/>
            <a:ext cx="8605032" cy="4262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Georgia"/>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3"/>
          <p:cNvSpPr txBox="1">
            <a:spLocks noGrp="1"/>
          </p:cNvSpPr>
          <p:nvPr>
            <p:ph type="body" idx="1"/>
          </p:nvPr>
        </p:nvSpPr>
        <p:spPr>
          <a:xfrm>
            <a:off x="2750820" y="1316180"/>
            <a:ext cx="856484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3"/>
          <p:cNvSpPr/>
          <p:nvPr/>
        </p:nvSpPr>
        <p:spPr>
          <a:xfrm>
            <a:off x="-1" y="-244155"/>
            <a:ext cx="1866901" cy="7117396"/>
          </a:xfrm>
          <a:prstGeom prst="rect">
            <a:avLst/>
          </a:prstGeom>
          <a:solidFill>
            <a:srgbClr val="F7ED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 name="Google Shape;30;p13" descr="Icon&#10;&#10;Description automatically generated"/>
          <p:cNvPicPr preferRelativeResize="0"/>
          <p:nvPr/>
        </p:nvPicPr>
        <p:blipFill rotWithShape="1">
          <a:blip r:embed="rId2">
            <a:alphaModFix/>
          </a:blip>
          <a:srcRect/>
          <a:stretch/>
        </p:blipFill>
        <p:spPr>
          <a:xfrm>
            <a:off x="-1215815" y="391105"/>
            <a:ext cx="2208956" cy="2208956"/>
          </a:xfrm>
          <a:prstGeom prst="rect">
            <a:avLst/>
          </a:prstGeom>
          <a:noFill/>
          <a:ln>
            <a:noFill/>
          </a:ln>
        </p:spPr>
      </p:pic>
      <p:pic>
        <p:nvPicPr>
          <p:cNvPr id="31" name="Google Shape;31;p13" descr="Icon&#10;&#10;Description automatically generated"/>
          <p:cNvPicPr preferRelativeResize="0"/>
          <p:nvPr/>
        </p:nvPicPr>
        <p:blipFill rotWithShape="1">
          <a:blip r:embed="rId3">
            <a:alphaModFix/>
          </a:blip>
          <a:srcRect/>
          <a:stretch/>
        </p:blipFill>
        <p:spPr>
          <a:xfrm>
            <a:off x="124311" y="-762775"/>
            <a:ext cx="2037585" cy="2037096"/>
          </a:xfrm>
          <a:prstGeom prst="rect">
            <a:avLst/>
          </a:prstGeom>
          <a:noFill/>
          <a:ln>
            <a:noFill/>
          </a:ln>
        </p:spPr>
      </p:pic>
      <p:pic>
        <p:nvPicPr>
          <p:cNvPr id="32" name="Google Shape;32;p13" descr="A picture containing text, sign&#10;&#10;Description automatically generated"/>
          <p:cNvPicPr preferRelativeResize="0"/>
          <p:nvPr/>
        </p:nvPicPr>
        <p:blipFill rotWithShape="1">
          <a:blip r:embed="rId4">
            <a:alphaModFix/>
          </a:blip>
          <a:srcRect/>
          <a:stretch/>
        </p:blipFill>
        <p:spPr>
          <a:xfrm rot="1476377">
            <a:off x="-944915" y="2806816"/>
            <a:ext cx="1638518" cy="1638125"/>
          </a:xfrm>
          <a:prstGeom prst="rect">
            <a:avLst/>
          </a:prstGeom>
          <a:noFill/>
          <a:ln>
            <a:noFill/>
          </a:ln>
        </p:spPr>
      </p:pic>
      <p:pic>
        <p:nvPicPr>
          <p:cNvPr id="33" name="Google Shape;33;p13" descr="Icon&#10;&#10;Description automatically generated"/>
          <p:cNvPicPr preferRelativeResize="0"/>
          <p:nvPr/>
        </p:nvPicPr>
        <p:blipFill rotWithShape="1">
          <a:blip r:embed="rId5">
            <a:alphaModFix/>
          </a:blip>
          <a:srcRect/>
          <a:stretch/>
        </p:blipFill>
        <p:spPr>
          <a:xfrm>
            <a:off x="416718" y="3188405"/>
            <a:ext cx="1575836" cy="1576214"/>
          </a:xfrm>
          <a:prstGeom prst="rect">
            <a:avLst/>
          </a:prstGeom>
          <a:noFill/>
          <a:ln>
            <a:noFill/>
          </a:ln>
        </p:spPr>
      </p:pic>
      <p:pic>
        <p:nvPicPr>
          <p:cNvPr id="34" name="Google Shape;34;p13" descr="A pink circle on a black background&#10;&#10;Description automatically generated with medium confidence"/>
          <p:cNvPicPr preferRelativeResize="0"/>
          <p:nvPr/>
        </p:nvPicPr>
        <p:blipFill rotWithShape="1">
          <a:blip r:embed="rId6">
            <a:alphaModFix/>
          </a:blip>
          <a:srcRect/>
          <a:stretch/>
        </p:blipFill>
        <p:spPr>
          <a:xfrm rot="2329104">
            <a:off x="260162" y="1476252"/>
            <a:ext cx="2284889" cy="2285438"/>
          </a:xfrm>
          <a:prstGeom prst="rect">
            <a:avLst/>
          </a:prstGeom>
          <a:noFill/>
          <a:ln>
            <a:noFill/>
          </a:ln>
        </p:spPr>
      </p:pic>
      <p:pic>
        <p:nvPicPr>
          <p:cNvPr id="35" name="Google Shape;35;p13" descr="Icon&#10;&#10;Description automatically generated"/>
          <p:cNvPicPr preferRelativeResize="0"/>
          <p:nvPr/>
        </p:nvPicPr>
        <p:blipFill rotWithShape="1">
          <a:blip r:embed="rId3">
            <a:alphaModFix/>
          </a:blip>
          <a:srcRect/>
          <a:stretch/>
        </p:blipFill>
        <p:spPr>
          <a:xfrm rot="2285699">
            <a:off x="-1094205" y="4449717"/>
            <a:ext cx="1912666" cy="1912207"/>
          </a:xfrm>
          <a:prstGeom prst="rect">
            <a:avLst/>
          </a:prstGeom>
          <a:noFill/>
          <a:ln>
            <a:noFill/>
          </a:ln>
        </p:spPr>
      </p:pic>
      <p:pic>
        <p:nvPicPr>
          <p:cNvPr id="36" name="Google Shape;36;p13" descr="Icon&#10;&#10;Description automatically generated"/>
          <p:cNvPicPr preferRelativeResize="0"/>
          <p:nvPr/>
        </p:nvPicPr>
        <p:blipFill rotWithShape="1">
          <a:blip r:embed="rId7">
            <a:alphaModFix/>
          </a:blip>
          <a:srcRect/>
          <a:stretch/>
        </p:blipFill>
        <p:spPr>
          <a:xfrm rot="570398">
            <a:off x="112397" y="4474189"/>
            <a:ext cx="2757353" cy="2757353"/>
          </a:xfrm>
          <a:prstGeom prst="rect">
            <a:avLst/>
          </a:prstGeom>
          <a:noFill/>
          <a:ln>
            <a:noFill/>
          </a:ln>
        </p:spPr>
      </p:pic>
      <p:pic>
        <p:nvPicPr>
          <p:cNvPr id="37" name="Google Shape;37;p13" descr="A picture containing text, sign&#10;&#10;Description automatically generated"/>
          <p:cNvPicPr preferRelativeResize="0"/>
          <p:nvPr/>
        </p:nvPicPr>
        <p:blipFill rotWithShape="1">
          <a:blip r:embed="rId4">
            <a:alphaModFix/>
          </a:blip>
          <a:srcRect/>
          <a:stretch/>
        </p:blipFill>
        <p:spPr>
          <a:xfrm rot="6288724">
            <a:off x="-652042" y="5865124"/>
            <a:ext cx="1638518" cy="1638125"/>
          </a:xfrm>
          <a:prstGeom prst="rect">
            <a:avLst/>
          </a:prstGeom>
          <a:noFill/>
          <a:ln>
            <a:noFill/>
          </a:ln>
        </p:spPr>
      </p:pic>
      <p:pic>
        <p:nvPicPr>
          <p:cNvPr id="38" name="Google Shape;38;p13" descr="Shape&#10;&#10;Description automatically generated with medium confidence"/>
          <p:cNvPicPr preferRelativeResize="0"/>
          <p:nvPr/>
        </p:nvPicPr>
        <p:blipFill rotWithShape="1">
          <a:blip r:embed="rId8">
            <a:alphaModFix/>
          </a:blip>
          <a:srcRect/>
          <a:stretch/>
        </p:blipFill>
        <p:spPr>
          <a:xfrm>
            <a:off x="9475843" y="5967171"/>
            <a:ext cx="2353834" cy="579123"/>
          </a:xfrm>
          <a:prstGeom prst="rect">
            <a:avLst/>
          </a:prstGeom>
          <a:noFill/>
          <a:ln>
            <a:noFill/>
          </a:ln>
        </p:spPr>
      </p:pic>
    </p:spTree>
    <p:extLst>
      <p:ext uri="{BB962C8B-B14F-4D97-AF65-F5344CB8AC3E}">
        <p14:creationId xmlns:p14="http://schemas.microsoft.com/office/powerpoint/2010/main" val="2218245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5BD61"/>
        </a:solidFill>
        <a:effectLst/>
      </p:bgPr>
    </p:bg>
    <p:spTree>
      <p:nvGrpSpPr>
        <p:cNvPr id="1" name="Shape 39"/>
        <p:cNvGrpSpPr/>
        <p:nvPr/>
      </p:nvGrpSpPr>
      <p:grpSpPr>
        <a:xfrm>
          <a:off x="0" y="0"/>
          <a:ext cx="0" cy="0"/>
          <a:chOff x="0" y="0"/>
          <a:chExt cx="0" cy="0"/>
        </a:xfrm>
      </p:grpSpPr>
      <p:pic>
        <p:nvPicPr>
          <p:cNvPr id="4" name="Google Shape;42;p14" descr="Icon&#10;&#10;Description automatically generated">
            <a:extLst>
              <a:ext uri="{FF2B5EF4-FFF2-40B4-BE49-F238E27FC236}">
                <a16:creationId xmlns:a16="http://schemas.microsoft.com/office/drawing/2014/main" id="{CFE685FF-4C02-4335-A9FD-6C2D302CA094}"/>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530225"/>
            <a:ext cx="3106738"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43;p14">
            <a:extLst>
              <a:ext uri="{FF2B5EF4-FFF2-40B4-BE49-F238E27FC236}">
                <a16:creationId xmlns:a16="http://schemas.microsoft.com/office/drawing/2014/main" id="{B7C26CE3-FD70-4008-B0B2-2919750E0DE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446088"/>
            <a:ext cx="2755900" cy="275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44;p14" descr="A picture containing text, sign&#10;&#10;Description automatically generated">
            <a:extLst>
              <a:ext uri="{FF2B5EF4-FFF2-40B4-BE49-F238E27FC236}">
                <a16:creationId xmlns:a16="http://schemas.microsoft.com/office/drawing/2014/main" id="{7AA65CAF-004D-44F4-AFE4-F8DB7EA9DD9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4860925"/>
            <a:ext cx="256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45;p14" descr="Icon&#10;&#10;Description automatically generated">
            <a:extLst>
              <a:ext uri="{FF2B5EF4-FFF2-40B4-BE49-F238E27FC236}">
                <a16:creationId xmlns:a16="http://schemas.microsoft.com/office/drawing/2014/main" id="{D4AD4224-AC44-4517-92C3-08642143D388}"/>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3" y="4110038"/>
            <a:ext cx="157638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46;p14" descr="A pink circle on a black background&#10;&#10;Description automatically generated with medium confidence">
            <a:extLst>
              <a:ext uri="{FF2B5EF4-FFF2-40B4-BE49-F238E27FC236}">
                <a16:creationId xmlns:a16="http://schemas.microsoft.com/office/drawing/2014/main" id="{4C5399CA-233A-47B0-80AB-37494D584F85}"/>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 y="4895850"/>
            <a:ext cx="23574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47;p14" descr="Icon&#10;&#10;Description automatically generated">
            <a:extLst>
              <a:ext uri="{FF2B5EF4-FFF2-40B4-BE49-F238E27FC236}">
                <a16:creationId xmlns:a16="http://schemas.microsoft.com/office/drawing/2014/main" id="{12F5544A-638E-40B5-A84B-5C9F7A8FFB3B}"/>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01275" y="422275"/>
            <a:ext cx="31051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48;p14">
            <a:extLst>
              <a:ext uri="{FF2B5EF4-FFF2-40B4-BE49-F238E27FC236}">
                <a16:creationId xmlns:a16="http://schemas.microsoft.com/office/drawing/2014/main" id="{F4633CDD-783D-4A02-8490-B593A5641EB3}"/>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3100" y="-449263"/>
            <a:ext cx="2755900" cy="275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49;p14" descr="A picture containing text, sign&#10;&#10;Description automatically generated">
            <a:extLst>
              <a:ext uri="{FF2B5EF4-FFF2-40B4-BE49-F238E27FC236}">
                <a16:creationId xmlns:a16="http://schemas.microsoft.com/office/drawing/2014/main" id="{40A98961-C617-4144-8D2F-9042C57E4D8A}"/>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0675" y="4911725"/>
            <a:ext cx="256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50;p14" descr="Icon&#10;&#10;Description automatically generated">
            <a:extLst>
              <a:ext uri="{FF2B5EF4-FFF2-40B4-BE49-F238E27FC236}">
                <a16:creationId xmlns:a16="http://schemas.microsoft.com/office/drawing/2014/main" id="{B99B868C-044D-4218-9458-BD7AD5E1618C}"/>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06063" y="4110038"/>
            <a:ext cx="157638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oogle Shape;51;p14" descr="A pink circle on a black background&#10;&#10;Description automatically generated with medium confidence">
            <a:extLst>
              <a:ext uri="{FF2B5EF4-FFF2-40B4-BE49-F238E27FC236}">
                <a16:creationId xmlns:a16="http://schemas.microsoft.com/office/drawing/2014/main" id="{B985B096-17A6-4578-B19B-BCF8C4006314}"/>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01275" y="4946650"/>
            <a:ext cx="235585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oogle Shape;52;p14">
            <a:extLst>
              <a:ext uri="{FF2B5EF4-FFF2-40B4-BE49-F238E27FC236}">
                <a16:creationId xmlns:a16="http://schemas.microsoft.com/office/drawing/2014/main" id="{C1666117-FAB4-4C94-ACEF-3D062731DE9A}"/>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19663" y="5853113"/>
            <a:ext cx="2352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Google Shape;40;p14"/>
          <p:cNvSpPr txBox="1">
            <a:spLocks noGrp="1"/>
          </p:cNvSpPr>
          <p:nvPr>
            <p:ph type="ctrTitle"/>
          </p:nvPr>
        </p:nvSpPr>
        <p:spPr>
          <a:xfrm>
            <a:off x="1524000" y="2519843"/>
            <a:ext cx="9144000" cy="608671"/>
          </a:xfrm>
          <a:prstGeom prst="rect">
            <a:avLst/>
          </a:prstGeom>
          <a:noFill/>
          <a:ln>
            <a:noFill/>
          </a:ln>
        </p:spPr>
        <p:txBody>
          <a:bodyPr spcFirstLastPara="1" anchor="b">
            <a:normAutofit/>
          </a:bodyPr>
          <a:lstStyle>
            <a:lvl1pPr lvl="0" algn="ctr">
              <a:lnSpc>
                <a:spcPct val="90000"/>
              </a:lnSpc>
              <a:spcBef>
                <a:spcPts val="0"/>
              </a:spcBef>
              <a:spcAft>
                <a:spcPts val="0"/>
              </a:spcAft>
              <a:buClr>
                <a:schemeClr val="dk1"/>
              </a:buClr>
              <a:buSzPts val="4400"/>
              <a:buFont typeface="Georgi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4"/>
          <p:cNvSpPr txBox="1">
            <a:spLocks noGrp="1"/>
          </p:cNvSpPr>
          <p:nvPr>
            <p:ph type="subTitle" idx="1"/>
          </p:nvPr>
        </p:nvSpPr>
        <p:spPr>
          <a:xfrm>
            <a:off x="1524000" y="3602038"/>
            <a:ext cx="9144000" cy="400619"/>
          </a:xfrm>
          <a:prstGeom prst="rect">
            <a:avLst/>
          </a:prstGeom>
          <a:noFill/>
          <a:ln>
            <a:noFill/>
          </a:ln>
        </p:spPr>
        <p:txBody>
          <a:bodyPr spcFirstLastPara="1">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692279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5C9C2"/>
        </a:solidFill>
        <a:effectLst/>
      </p:bgPr>
    </p:bg>
    <p:spTree>
      <p:nvGrpSpPr>
        <p:cNvPr id="1" name="Shape 53"/>
        <p:cNvGrpSpPr/>
        <p:nvPr/>
      </p:nvGrpSpPr>
      <p:grpSpPr>
        <a:xfrm>
          <a:off x="0" y="0"/>
          <a:ext cx="0" cy="0"/>
          <a:chOff x="0" y="0"/>
          <a:chExt cx="0" cy="0"/>
        </a:xfrm>
      </p:grpSpPr>
      <p:pic>
        <p:nvPicPr>
          <p:cNvPr id="4" name="Google Shape;56;p15">
            <a:extLst>
              <a:ext uri="{FF2B5EF4-FFF2-40B4-BE49-F238E27FC236}">
                <a16:creationId xmlns:a16="http://schemas.microsoft.com/office/drawing/2014/main" id="{F6288A21-6BC3-41BF-AA9E-AD0B9B9AC8E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530225"/>
            <a:ext cx="3106738"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57;p15">
            <a:extLst>
              <a:ext uri="{FF2B5EF4-FFF2-40B4-BE49-F238E27FC236}">
                <a16:creationId xmlns:a16="http://schemas.microsoft.com/office/drawing/2014/main" id="{B9BC5243-41EA-48D6-9F09-E994693A307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446088"/>
            <a:ext cx="2755900" cy="275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58;p15" descr="A picture containing text, sign&#10;&#10;Description automatically generated">
            <a:extLst>
              <a:ext uri="{FF2B5EF4-FFF2-40B4-BE49-F238E27FC236}">
                <a16:creationId xmlns:a16="http://schemas.microsoft.com/office/drawing/2014/main" id="{E5CDCA70-E9AF-4AC0-B60A-50E4B780E3C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4860925"/>
            <a:ext cx="256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59;p15" descr="Icon&#10;&#10;Description automatically generated">
            <a:extLst>
              <a:ext uri="{FF2B5EF4-FFF2-40B4-BE49-F238E27FC236}">
                <a16:creationId xmlns:a16="http://schemas.microsoft.com/office/drawing/2014/main" id="{88B1E8D8-DCF0-4A80-B90B-05CE820DD28B}"/>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3" y="4110038"/>
            <a:ext cx="157638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60;p15" descr="A pink circle on a black background&#10;&#10;Description automatically generated with medium confidence">
            <a:extLst>
              <a:ext uri="{FF2B5EF4-FFF2-40B4-BE49-F238E27FC236}">
                <a16:creationId xmlns:a16="http://schemas.microsoft.com/office/drawing/2014/main" id="{4203C670-E295-4CBF-8C19-0A60362E2788}"/>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 y="4895850"/>
            <a:ext cx="23574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61;p15">
            <a:extLst>
              <a:ext uri="{FF2B5EF4-FFF2-40B4-BE49-F238E27FC236}">
                <a16:creationId xmlns:a16="http://schemas.microsoft.com/office/drawing/2014/main" id="{562DCF59-7B44-4AA5-B1CE-D6A7AE917F4F}"/>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01275" y="422275"/>
            <a:ext cx="31051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62;p15">
            <a:extLst>
              <a:ext uri="{FF2B5EF4-FFF2-40B4-BE49-F238E27FC236}">
                <a16:creationId xmlns:a16="http://schemas.microsoft.com/office/drawing/2014/main" id="{690CDB14-3FAB-4CE4-AF0F-C1D42E7BA3F7}"/>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3100" y="-449263"/>
            <a:ext cx="2755900" cy="275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63;p15" descr="A picture containing text, sign&#10;&#10;Description automatically generated">
            <a:extLst>
              <a:ext uri="{FF2B5EF4-FFF2-40B4-BE49-F238E27FC236}">
                <a16:creationId xmlns:a16="http://schemas.microsoft.com/office/drawing/2014/main" id="{5FDB61D5-4F2D-4E6B-AD5E-47F9805A6EDA}"/>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0675" y="4911725"/>
            <a:ext cx="256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64;p15" descr="Icon&#10;&#10;Description automatically generated">
            <a:extLst>
              <a:ext uri="{FF2B5EF4-FFF2-40B4-BE49-F238E27FC236}">
                <a16:creationId xmlns:a16="http://schemas.microsoft.com/office/drawing/2014/main" id="{2684B58F-0EEB-4813-8050-ED41E583BC8B}"/>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06063" y="4110038"/>
            <a:ext cx="157638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oogle Shape;65;p15" descr="A pink circle on a black background&#10;&#10;Description automatically generated with medium confidence">
            <a:extLst>
              <a:ext uri="{FF2B5EF4-FFF2-40B4-BE49-F238E27FC236}">
                <a16:creationId xmlns:a16="http://schemas.microsoft.com/office/drawing/2014/main" id="{117C124F-A760-422B-9D7D-78DF25DA1FEE}"/>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01275" y="4946650"/>
            <a:ext cx="235585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oogle Shape;66;p15" descr="Shape&#10;&#10;Description automatically generated with medium confidence">
            <a:extLst>
              <a:ext uri="{FF2B5EF4-FFF2-40B4-BE49-F238E27FC236}">
                <a16:creationId xmlns:a16="http://schemas.microsoft.com/office/drawing/2014/main" id="{50F348C5-262F-423C-AC82-F96FFC4C90BB}"/>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19663" y="5853113"/>
            <a:ext cx="2352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Google Shape;54;p15"/>
          <p:cNvSpPr txBox="1">
            <a:spLocks noGrp="1"/>
          </p:cNvSpPr>
          <p:nvPr>
            <p:ph type="ctrTitle"/>
          </p:nvPr>
        </p:nvSpPr>
        <p:spPr>
          <a:xfrm>
            <a:off x="1524000" y="2519843"/>
            <a:ext cx="9144000" cy="608671"/>
          </a:xfrm>
          <a:prstGeom prst="rect">
            <a:avLst/>
          </a:prstGeom>
          <a:noFill/>
          <a:ln>
            <a:noFill/>
          </a:ln>
        </p:spPr>
        <p:txBody>
          <a:bodyPr spcFirstLastPara="1" anchor="b">
            <a:normAutofit/>
          </a:bodyPr>
          <a:lstStyle>
            <a:lvl1pPr lvl="0" algn="ctr">
              <a:lnSpc>
                <a:spcPct val="90000"/>
              </a:lnSpc>
              <a:spcBef>
                <a:spcPts val="0"/>
              </a:spcBef>
              <a:spcAft>
                <a:spcPts val="0"/>
              </a:spcAft>
              <a:buClr>
                <a:schemeClr val="dk1"/>
              </a:buClr>
              <a:buSzPts val="4400"/>
              <a:buFont typeface="Georgi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5"/>
          <p:cNvSpPr txBox="1">
            <a:spLocks noGrp="1"/>
          </p:cNvSpPr>
          <p:nvPr>
            <p:ph type="subTitle" idx="1"/>
          </p:nvPr>
        </p:nvSpPr>
        <p:spPr>
          <a:xfrm>
            <a:off x="1524000" y="3602038"/>
            <a:ext cx="9144000" cy="400619"/>
          </a:xfrm>
          <a:prstGeom prst="rect">
            <a:avLst/>
          </a:prstGeom>
          <a:noFill/>
          <a:ln>
            <a:noFill/>
          </a:ln>
        </p:spPr>
        <p:txBody>
          <a:bodyPr spcFirstLastPara="1">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677891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Slide">
  <p:cSld name="3_Title Slide">
    <p:bg>
      <p:bgPr>
        <a:solidFill>
          <a:srgbClr val="F28582"/>
        </a:solidFill>
        <a:effectLst/>
      </p:bgPr>
    </p:bg>
    <p:spTree>
      <p:nvGrpSpPr>
        <p:cNvPr id="1" name="Shape 67"/>
        <p:cNvGrpSpPr/>
        <p:nvPr/>
      </p:nvGrpSpPr>
      <p:grpSpPr>
        <a:xfrm>
          <a:off x="0" y="0"/>
          <a:ext cx="0" cy="0"/>
          <a:chOff x="0" y="0"/>
          <a:chExt cx="0" cy="0"/>
        </a:xfrm>
      </p:grpSpPr>
      <p:pic>
        <p:nvPicPr>
          <p:cNvPr id="4" name="Google Shape;70;p16">
            <a:extLst>
              <a:ext uri="{FF2B5EF4-FFF2-40B4-BE49-F238E27FC236}">
                <a16:creationId xmlns:a16="http://schemas.microsoft.com/office/drawing/2014/main" id="{B1B87A4C-78F2-4DC5-82F6-1796A1D1E334}"/>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530225"/>
            <a:ext cx="3106738"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71;p16">
            <a:extLst>
              <a:ext uri="{FF2B5EF4-FFF2-40B4-BE49-F238E27FC236}">
                <a16:creationId xmlns:a16="http://schemas.microsoft.com/office/drawing/2014/main" id="{930D298F-F8AA-46F0-B87B-6DBE50EF662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446088"/>
            <a:ext cx="2755900" cy="275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72;p16" descr="A picture containing text, sign&#10;&#10;Description automatically generated">
            <a:extLst>
              <a:ext uri="{FF2B5EF4-FFF2-40B4-BE49-F238E27FC236}">
                <a16:creationId xmlns:a16="http://schemas.microsoft.com/office/drawing/2014/main" id="{53244E0E-8BAC-48BB-9CF8-E390CF2E15F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4860925"/>
            <a:ext cx="256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73;p16" descr="Icon&#10;&#10;Description automatically generated">
            <a:extLst>
              <a:ext uri="{FF2B5EF4-FFF2-40B4-BE49-F238E27FC236}">
                <a16:creationId xmlns:a16="http://schemas.microsoft.com/office/drawing/2014/main" id="{96C44EAA-B58E-4921-93CB-A16DA8720D45}"/>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3" y="4110038"/>
            <a:ext cx="157638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74;p16">
            <a:extLst>
              <a:ext uri="{FF2B5EF4-FFF2-40B4-BE49-F238E27FC236}">
                <a16:creationId xmlns:a16="http://schemas.microsoft.com/office/drawing/2014/main" id="{878C06C3-A690-4396-9A4A-6436D9A1EB74}"/>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 y="4895850"/>
            <a:ext cx="23574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75;p16">
            <a:extLst>
              <a:ext uri="{FF2B5EF4-FFF2-40B4-BE49-F238E27FC236}">
                <a16:creationId xmlns:a16="http://schemas.microsoft.com/office/drawing/2014/main" id="{1D8F1DD6-F756-4ED3-BFAC-DCB6E9841E79}"/>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01275" y="422275"/>
            <a:ext cx="31051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76;p16">
            <a:extLst>
              <a:ext uri="{FF2B5EF4-FFF2-40B4-BE49-F238E27FC236}">
                <a16:creationId xmlns:a16="http://schemas.microsoft.com/office/drawing/2014/main" id="{43660141-7BDB-4530-9BAE-F3CB6A2A0338}"/>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3100" y="-449263"/>
            <a:ext cx="2755900" cy="275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77;p16" descr="A picture containing text, sign&#10;&#10;Description automatically generated">
            <a:extLst>
              <a:ext uri="{FF2B5EF4-FFF2-40B4-BE49-F238E27FC236}">
                <a16:creationId xmlns:a16="http://schemas.microsoft.com/office/drawing/2014/main" id="{05C49ECD-01D7-4E18-BD23-19F52A931A5B}"/>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0675" y="4911725"/>
            <a:ext cx="256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78;p16" descr="Icon&#10;&#10;Description automatically generated">
            <a:extLst>
              <a:ext uri="{FF2B5EF4-FFF2-40B4-BE49-F238E27FC236}">
                <a16:creationId xmlns:a16="http://schemas.microsoft.com/office/drawing/2014/main" id="{A68F6249-86FA-471D-8773-783134AF05FD}"/>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06063" y="4110038"/>
            <a:ext cx="157638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oogle Shape;79;p16">
            <a:extLst>
              <a:ext uri="{FF2B5EF4-FFF2-40B4-BE49-F238E27FC236}">
                <a16:creationId xmlns:a16="http://schemas.microsoft.com/office/drawing/2014/main" id="{86E43CE3-AB6C-465F-A811-D9DE9AEADD6E}"/>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01275" y="4946650"/>
            <a:ext cx="235585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oogle Shape;80;p16">
            <a:extLst>
              <a:ext uri="{FF2B5EF4-FFF2-40B4-BE49-F238E27FC236}">
                <a16:creationId xmlns:a16="http://schemas.microsoft.com/office/drawing/2014/main" id="{AE5DBD37-D4CC-42A4-A3C2-9D9BF0BE2A16}"/>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19663" y="5853113"/>
            <a:ext cx="2352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Google Shape;68;p16"/>
          <p:cNvSpPr txBox="1">
            <a:spLocks noGrp="1"/>
          </p:cNvSpPr>
          <p:nvPr>
            <p:ph type="ctrTitle"/>
          </p:nvPr>
        </p:nvSpPr>
        <p:spPr>
          <a:xfrm>
            <a:off x="1524000" y="2519843"/>
            <a:ext cx="9144000" cy="608671"/>
          </a:xfrm>
          <a:prstGeom prst="rect">
            <a:avLst/>
          </a:prstGeom>
          <a:noFill/>
          <a:ln>
            <a:noFill/>
          </a:ln>
        </p:spPr>
        <p:txBody>
          <a:bodyPr spcFirstLastPara="1" anchor="b">
            <a:normAutofit/>
          </a:bodyPr>
          <a:lstStyle>
            <a:lvl1pPr lvl="0" algn="ctr">
              <a:lnSpc>
                <a:spcPct val="90000"/>
              </a:lnSpc>
              <a:spcBef>
                <a:spcPts val="0"/>
              </a:spcBef>
              <a:spcAft>
                <a:spcPts val="0"/>
              </a:spcAft>
              <a:buClr>
                <a:schemeClr val="dk1"/>
              </a:buClr>
              <a:buSzPts val="4400"/>
              <a:buFont typeface="Georgi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6"/>
          <p:cNvSpPr txBox="1">
            <a:spLocks noGrp="1"/>
          </p:cNvSpPr>
          <p:nvPr>
            <p:ph type="subTitle" idx="1"/>
          </p:nvPr>
        </p:nvSpPr>
        <p:spPr>
          <a:xfrm>
            <a:off x="1524000" y="3602038"/>
            <a:ext cx="9144000" cy="400619"/>
          </a:xfrm>
          <a:prstGeom prst="rect">
            <a:avLst/>
          </a:prstGeom>
          <a:noFill/>
          <a:ln>
            <a:noFill/>
          </a:ln>
        </p:spPr>
        <p:txBody>
          <a:bodyPr spcFirstLastPara="1">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882939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Title Slide">
  <p:cSld name="4_Title Slide">
    <p:bg>
      <p:bgPr>
        <a:solidFill>
          <a:srgbClr val="85A69E"/>
        </a:solidFill>
        <a:effectLst/>
      </p:bgPr>
    </p:bg>
    <p:spTree>
      <p:nvGrpSpPr>
        <p:cNvPr id="1" name="Shape 81"/>
        <p:cNvGrpSpPr/>
        <p:nvPr/>
      </p:nvGrpSpPr>
      <p:grpSpPr>
        <a:xfrm>
          <a:off x="0" y="0"/>
          <a:ext cx="0" cy="0"/>
          <a:chOff x="0" y="0"/>
          <a:chExt cx="0" cy="0"/>
        </a:xfrm>
      </p:grpSpPr>
      <p:pic>
        <p:nvPicPr>
          <p:cNvPr id="4" name="Google Shape;84;p17">
            <a:extLst>
              <a:ext uri="{FF2B5EF4-FFF2-40B4-BE49-F238E27FC236}">
                <a16:creationId xmlns:a16="http://schemas.microsoft.com/office/drawing/2014/main" id="{4D715E75-96A2-489C-94AA-5A5284C7FA1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530225"/>
            <a:ext cx="3106738"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85;p17">
            <a:extLst>
              <a:ext uri="{FF2B5EF4-FFF2-40B4-BE49-F238E27FC236}">
                <a16:creationId xmlns:a16="http://schemas.microsoft.com/office/drawing/2014/main" id="{6C1296C9-802C-4AF8-89D2-BA1CC3BCB5B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446088"/>
            <a:ext cx="2755900" cy="275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86;p17" descr="A picture containing text, sign&#10;&#10;Description automatically generated">
            <a:extLst>
              <a:ext uri="{FF2B5EF4-FFF2-40B4-BE49-F238E27FC236}">
                <a16:creationId xmlns:a16="http://schemas.microsoft.com/office/drawing/2014/main" id="{05B056E7-B4B0-42F7-81AF-5A4C829DD0FE}"/>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4860925"/>
            <a:ext cx="256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87;p17">
            <a:extLst>
              <a:ext uri="{FF2B5EF4-FFF2-40B4-BE49-F238E27FC236}">
                <a16:creationId xmlns:a16="http://schemas.microsoft.com/office/drawing/2014/main" id="{2FC452C1-2EA0-4BCB-A60E-E5A076566F27}"/>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3" y="4110038"/>
            <a:ext cx="157638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88;p17">
            <a:extLst>
              <a:ext uri="{FF2B5EF4-FFF2-40B4-BE49-F238E27FC236}">
                <a16:creationId xmlns:a16="http://schemas.microsoft.com/office/drawing/2014/main" id="{1AFF29D6-8012-442F-92CE-CEB22017DF87}"/>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 y="4895850"/>
            <a:ext cx="23574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89;p17">
            <a:extLst>
              <a:ext uri="{FF2B5EF4-FFF2-40B4-BE49-F238E27FC236}">
                <a16:creationId xmlns:a16="http://schemas.microsoft.com/office/drawing/2014/main" id="{9683EFEE-89E0-484D-B288-71BEEC521469}"/>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01275" y="422275"/>
            <a:ext cx="31051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90;p17">
            <a:extLst>
              <a:ext uri="{FF2B5EF4-FFF2-40B4-BE49-F238E27FC236}">
                <a16:creationId xmlns:a16="http://schemas.microsoft.com/office/drawing/2014/main" id="{10530190-14B2-48E8-ABF7-2BF4FBF05C30}"/>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3100" y="-449263"/>
            <a:ext cx="2755900" cy="275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91;p17" descr="A picture containing text, sign&#10;&#10;Description automatically generated">
            <a:extLst>
              <a:ext uri="{FF2B5EF4-FFF2-40B4-BE49-F238E27FC236}">
                <a16:creationId xmlns:a16="http://schemas.microsoft.com/office/drawing/2014/main" id="{A2B37DC5-DB55-44A4-B17E-9CF440CF07D0}"/>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0675" y="4911725"/>
            <a:ext cx="256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92;p17">
            <a:extLst>
              <a:ext uri="{FF2B5EF4-FFF2-40B4-BE49-F238E27FC236}">
                <a16:creationId xmlns:a16="http://schemas.microsoft.com/office/drawing/2014/main" id="{9CFE28F1-02F2-49D6-929F-7702267C0945}"/>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06063" y="4110038"/>
            <a:ext cx="157638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oogle Shape;93;p17">
            <a:extLst>
              <a:ext uri="{FF2B5EF4-FFF2-40B4-BE49-F238E27FC236}">
                <a16:creationId xmlns:a16="http://schemas.microsoft.com/office/drawing/2014/main" id="{389298E8-FE09-4E6C-80F8-5E8C58A27ECC}"/>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01275" y="4946650"/>
            <a:ext cx="235585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oogle Shape;94;p17" descr="Shape&#10;&#10;Description automatically generated with medium confidence">
            <a:extLst>
              <a:ext uri="{FF2B5EF4-FFF2-40B4-BE49-F238E27FC236}">
                <a16:creationId xmlns:a16="http://schemas.microsoft.com/office/drawing/2014/main" id="{0DDAD822-1BF7-4B68-82AD-1A2CE1E6DE30}"/>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19663" y="5853113"/>
            <a:ext cx="2352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Google Shape;82;p17"/>
          <p:cNvSpPr txBox="1">
            <a:spLocks noGrp="1"/>
          </p:cNvSpPr>
          <p:nvPr>
            <p:ph type="ctrTitle"/>
          </p:nvPr>
        </p:nvSpPr>
        <p:spPr>
          <a:xfrm>
            <a:off x="1524000" y="2519843"/>
            <a:ext cx="9144000" cy="608671"/>
          </a:xfrm>
          <a:prstGeom prst="rect">
            <a:avLst/>
          </a:prstGeom>
          <a:noFill/>
          <a:ln>
            <a:noFill/>
          </a:ln>
        </p:spPr>
        <p:txBody>
          <a:bodyPr spcFirstLastPara="1" anchor="b">
            <a:normAutofit/>
          </a:bodyPr>
          <a:lstStyle>
            <a:lvl1pPr lvl="0" algn="ctr">
              <a:lnSpc>
                <a:spcPct val="90000"/>
              </a:lnSpc>
              <a:spcBef>
                <a:spcPts val="0"/>
              </a:spcBef>
              <a:spcAft>
                <a:spcPts val="0"/>
              </a:spcAft>
              <a:buClr>
                <a:srgbClr val="F7EDE3"/>
              </a:buClr>
              <a:buSzPts val="4400"/>
              <a:buFont typeface="Georgia"/>
              <a:buNone/>
              <a:defRPr sz="4400">
                <a:solidFill>
                  <a:srgbClr val="F7EDE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7"/>
          <p:cNvSpPr txBox="1">
            <a:spLocks noGrp="1"/>
          </p:cNvSpPr>
          <p:nvPr>
            <p:ph type="subTitle" idx="1"/>
          </p:nvPr>
        </p:nvSpPr>
        <p:spPr>
          <a:xfrm>
            <a:off x="1524000" y="3602038"/>
            <a:ext cx="9144000" cy="400619"/>
          </a:xfrm>
          <a:prstGeom prst="rect">
            <a:avLst/>
          </a:prstGeom>
          <a:noFill/>
          <a:ln>
            <a:noFill/>
          </a:ln>
        </p:spPr>
        <p:txBody>
          <a:bodyPr spcFirstLastPara="1">
            <a:normAutofit/>
          </a:bodyPr>
          <a:lstStyle>
            <a:lvl1pPr lvl="0" algn="ctr">
              <a:lnSpc>
                <a:spcPct val="90000"/>
              </a:lnSpc>
              <a:spcBef>
                <a:spcPts val="1000"/>
              </a:spcBef>
              <a:spcAft>
                <a:spcPts val="0"/>
              </a:spcAft>
              <a:buClr>
                <a:srgbClr val="F7EDE3"/>
              </a:buClr>
              <a:buSzPts val="2400"/>
              <a:buNone/>
              <a:defRPr sz="2400">
                <a:solidFill>
                  <a:srgbClr val="F7EDE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672870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5_Title Slide">
  <p:cSld name="5_Title Slide">
    <p:bg>
      <p:bgPr>
        <a:solidFill>
          <a:srgbClr val="00A89E"/>
        </a:solidFill>
        <a:effectLst/>
      </p:bgPr>
    </p:bg>
    <p:spTree>
      <p:nvGrpSpPr>
        <p:cNvPr id="1" name="Shape 95"/>
        <p:cNvGrpSpPr/>
        <p:nvPr/>
      </p:nvGrpSpPr>
      <p:grpSpPr>
        <a:xfrm>
          <a:off x="0" y="0"/>
          <a:ext cx="0" cy="0"/>
          <a:chOff x="0" y="0"/>
          <a:chExt cx="0" cy="0"/>
        </a:xfrm>
      </p:grpSpPr>
      <p:pic>
        <p:nvPicPr>
          <p:cNvPr id="4" name="Google Shape;98;p18">
            <a:extLst>
              <a:ext uri="{FF2B5EF4-FFF2-40B4-BE49-F238E27FC236}">
                <a16:creationId xmlns:a16="http://schemas.microsoft.com/office/drawing/2014/main" id="{7B40E0E2-4829-496E-8650-9DC93145A704}"/>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530225"/>
            <a:ext cx="3106738"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99;p18">
            <a:extLst>
              <a:ext uri="{FF2B5EF4-FFF2-40B4-BE49-F238E27FC236}">
                <a16:creationId xmlns:a16="http://schemas.microsoft.com/office/drawing/2014/main" id="{4759DC6A-F5F8-483E-A244-3B8E6819509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446088"/>
            <a:ext cx="2755900" cy="275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100;p18">
            <a:extLst>
              <a:ext uri="{FF2B5EF4-FFF2-40B4-BE49-F238E27FC236}">
                <a16:creationId xmlns:a16="http://schemas.microsoft.com/office/drawing/2014/main" id="{29FCDBF0-1137-4F97-9794-C8296428F22E}"/>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4860925"/>
            <a:ext cx="256381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01;p18">
            <a:extLst>
              <a:ext uri="{FF2B5EF4-FFF2-40B4-BE49-F238E27FC236}">
                <a16:creationId xmlns:a16="http://schemas.microsoft.com/office/drawing/2014/main" id="{3853B121-8843-451F-AB19-0062F775712E}"/>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3" y="4110038"/>
            <a:ext cx="157638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102;p18">
            <a:extLst>
              <a:ext uri="{FF2B5EF4-FFF2-40B4-BE49-F238E27FC236}">
                <a16:creationId xmlns:a16="http://schemas.microsoft.com/office/drawing/2014/main" id="{768339B2-C571-4B26-9F7A-9DCB47F05937}"/>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 y="4895850"/>
            <a:ext cx="23574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03;p18">
            <a:extLst>
              <a:ext uri="{FF2B5EF4-FFF2-40B4-BE49-F238E27FC236}">
                <a16:creationId xmlns:a16="http://schemas.microsoft.com/office/drawing/2014/main" id="{4603155A-20C1-4091-976D-4A5E6162B6E6}"/>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01275" y="422275"/>
            <a:ext cx="31051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104;p18">
            <a:extLst>
              <a:ext uri="{FF2B5EF4-FFF2-40B4-BE49-F238E27FC236}">
                <a16:creationId xmlns:a16="http://schemas.microsoft.com/office/drawing/2014/main" id="{97FE1278-F4FC-43A8-83E2-63E9698ADE2A}"/>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3100" y="-449263"/>
            <a:ext cx="2755900" cy="275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105;p18">
            <a:extLst>
              <a:ext uri="{FF2B5EF4-FFF2-40B4-BE49-F238E27FC236}">
                <a16:creationId xmlns:a16="http://schemas.microsoft.com/office/drawing/2014/main" id="{3292E543-71C4-4837-AEAF-B52832CA8744}"/>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0675" y="4911725"/>
            <a:ext cx="256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106;p18">
            <a:extLst>
              <a:ext uri="{FF2B5EF4-FFF2-40B4-BE49-F238E27FC236}">
                <a16:creationId xmlns:a16="http://schemas.microsoft.com/office/drawing/2014/main" id="{097B9ED1-BC5E-4AFC-BCCA-6B18C4B77B07}"/>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06063" y="4110038"/>
            <a:ext cx="157638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oogle Shape;107;p18">
            <a:extLst>
              <a:ext uri="{FF2B5EF4-FFF2-40B4-BE49-F238E27FC236}">
                <a16:creationId xmlns:a16="http://schemas.microsoft.com/office/drawing/2014/main" id="{53EE21D8-797E-4114-94DE-73AAB145801E}"/>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01275" y="4946650"/>
            <a:ext cx="235585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oogle Shape;108;p18">
            <a:extLst>
              <a:ext uri="{FF2B5EF4-FFF2-40B4-BE49-F238E27FC236}">
                <a16:creationId xmlns:a16="http://schemas.microsoft.com/office/drawing/2014/main" id="{3CB439DE-A8A1-4E70-9905-1FB1F071E589}"/>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19663" y="5853113"/>
            <a:ext cx="2352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Google Shape;96;p18"/>
          <p:cNvSpPr txBox="1">
            <a:spLocks noGrp="1"/>
          </p:cNvSpPr>
          <p:nvPr>
            <p:ph type="ctrTitle"/>
          </p:nvPr>
        </p:nvSpPr>
        <p:spPr>
          <a:xfrm>
            <a:off x="1524000" y="2519843"/>
            <a:ext cx="9144000" cy="608671"/>
          </a:xfrm>
          <a:prstGeom prst="rect">
            <a:avLst/>
          </a:prstGeom>
          <a:noFill/>
          <a:ln>
            <a:noFill/>
          </a:ln>
        </p:spPr>
        <p:txBody>
          <a:bodyPr spcFirstLastPara="1" anchor="b">
            <a:normAutofit/>
          </a:bodyPr>
          <a:lstStyle>
            <a:lvl1pPr lvl="0" algn="ctr">
              <a:lnSpc>
                <a:spcPct val="90000"/>
              </a:lnSpc>
              <a:spcBef>
                <a:spcPts val="0"/>
              </a:spcBef>
              <a:spcAft>
                <a:spcPts val="0"/>
              </a:spcAft>
              <a:buClr>
                <a:srgbClr val="F7EDE3"/>
              </a:buClr>
              <a:buSzPts val="4400"/>
              <a:buFont typeface="Georgia"/>
              <a:buNone/>
              <a:defRPr sz="4400">
                <a:solidFill>
                  <a:srgbClr val="F7EDE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8"/>
          <p:cNvSpPr txBox="1">
            <a:spLocks noGrp="1"/>
          </p:cNvSpPr>
          <p:nvPr>
            <p:ph type="subTitle" idx="1"/>
          </p:nvPr>
        </p:nvSpPr>
        <p:spPr>
          <a:xfrm>
            <a:off x="1524000" y="3602038"/>
            <a:ext cx="9144000" cy="400619"/>
          </a:xfrm>
          <a:prstGeom prst="rect">
            <a:avLst/>
          </a:prstGeom>
          <a:noFill/>
          <a:ln>
            <a:noFill/>
          </a:ln>
        </p:spPr>
        <p:txBody>
          <a:bodyPr spcFirstLastPara="1">
            <a:normAutofit/>
          </a:bodyPr>
          <a:lstStyle>
            <a:lvl1pPr lvl="0" algn="ctr">
              <a:lnSpc>
                <a:spcPct val="90000"/>
              </a:lnSpc>
              <a:spcBef>
                <a:spcPts val="1000"/>
              </a:spcBef>
              <a:spcAft>
                <a:spcPts val="0"/>
              </a:spcAft>
              <a:buClr>
                <a:srgbClr val="F7EDE3"/>
              </a:buClr>
              <a:buSzPts val="2400"/>
              <a:buNone/>
              <a:defRPr sz="2400">
                <a:solidFill>
                  <a:srgbClr val="F7EDE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88502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09"/>
        <p:cNvGrpSpPr/>
        <p:nvPr/>
      </p:nvGrpSpPr>
      <p:grpSpPr>
        <a:xfrm>
          <a:off x="0" y="0"/>
          <a:ext cx="0" cy="0"/>
          <a:chOff x="0" y="0"/>
          <a:chExt cx="0" cy="0"/>
        </a:xfrm>
      </p:grpSpPr>
      <p:pic>
        <p:nvPicPr>
          <p:cNvPr id="4" name="Google Shape;112;p19" descr="Shape&#10;&#10;Description automatically generated with medium confidence">
            <a:extLst>
              <a:ext uri="{FF2B5EF4-FFF2-40B4-BE49-F238E27FC236}">
                <a16:creationId xmlns:a16="http://schemas.microsoft.com/office/drawing/2014/main" id="{73B67E56-CFE3-4CFA-AD34-D05C870D1863}"/>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5788" y="5967413"/>
            <a:ext cx="2354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Google Shape;110;p19"/>
          <p:cNvSpPr txBox="1">
            <a:spLocks noGrp="1"/>
          </p:cNvSpPr>
          <p:nvPr>
            <p:ph type="title"/>
          </p:nvPr>
        </p:nvSpPr>
        <p:spPr>
          <a:xfrm>
            <a:off x="898127" y="571031"/>
            <a:ext cx="10457725" cy="426218"/>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3600"/>
              <a:buFont typeface="Georgia"/>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9"/>
          <p:cNvSpPr txBox="1">
            <a:spLocks noGrp="1"/>
          </p:cNvSpPr>
          <p:nvPr>
            <p:ph type="body" idx="1"/>
          </p:nvPr>
        </p:nvSpPr>
        <p:spPr>
          <a:xfrm>
            <a:off x="906780" y="1316180"/>
            <a:ext cx="10408881"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11182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F5C9C2"/>
        </a:solidFill>
        <a:effectLst/>
      </p:bgPr>
    </p:bg>
    <p:spTree>
      <p:nvGrpSpPr>
        <p:cNvPr id="1" name="Shape 113"/>
        <p:cNvGrpSpPr/>
        <p:nvPr/>
      </p:nvGrpSpPr>
      <p:grpSpPr>
        <a:xfrm>
          <a:off x="0" y="0"/>
          <a:ext cx="0" cy="0"/>
          <a:chOff x="0" y="0"/>
          <a:chExt cx="0" cy="0"/>
        </a:xfrm>
      </p:grpSpPr>
      <p:pic>
        <p:nvPicPr>
          <p:cNvPr id="4" name="Google Shape;116;p20" descr="Shape&#10;&#10;Description automatically generated with medium confidence">
            <a:extLst>
              <a:ext uri="{FF2B5EF4-FFF2-40B4-BE49-F238E27FC236}">
                <a16:creationId xmlns:a16="http://schemas.microsoft.com/office/drawing/2014/main" id="{C6EEFB71-ABD3-4CCA-A93A-B2CFCAE5131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5788" y="5967413"/>
            <a:ext cx="2354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Google Shape;114;p20"/>
          <p:cNvSpPr txBox="1">
            <a:spLocks noGrp="1"/>
          </p:cNvSpPr>
          <p:nvPr>
            <p:ph type="title"/>
          </p:nvPr>
        </p:nvSpPr>
        <p:spPr>
          <a:xfrm>
            <a:off x="898127" y="571031"/>
            <a:ext cx="10457725" cy="426218"/>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3600"/>
              <a:buFont typeface="Georgia"/>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0"/>
          <p:cNvSpPr txBox="1">
            <a:spLocks noGrp="1"/>
          </p:cNvSpPr>
          <p:nvPr>
            <p:ph type="body" idx="1"/>
          </p:nvPr>
        </p:nvSpPr>
        <p:spPr>
          <a:xfrm>
            <a:off x="906780" y="1316180"/>
            <a:ext cx="10408881"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93073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bg>
      <p:bgPr>
        <a:solidFill>
          <a:srgbClr val="85A69E"/>
        </a:solidFill>
        <a:effectLst/>
      </p:bgPr>
    </p:bg>
    <p:spTree>
      <p:nvGrpSpPr>
        <p:cNvPr id="1" name="Shape 117"/>
        <p:cNvGrpSpPr/>
        <p:nvPr/>
      </p:nvGrpSpPr>
      <p:grpSpPr>
        <a:xfrm>
          <a:off x="0" y="0"/>
          <a:ext cx="0" cy="0"/>
          <a:chOff x="0" y="0"/>
          <a:chExt cx="0" cy="0"/>
        </a:xfrm>
      </p:grpSpPr>
      <p:pic>
        <p:nvPicPr>
          <p:cNvPr id="4" name="Google Shape;120;p21" descr="Shape&#10;&#10;Description automatically generated with medium confidence">
            <a:extLst>
              <a:ext uri="{FF2B5EF4-FFF2-40B4-BE49-F238E27FC236}">
                <a16:creationId xmlns:a16="http://schemas.microsoft.com/office/drawing/2014/main" id="{F3115435-0B03-4761-85BA-7129DEB85594}"/>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5788" y="5967413"/>
            <a:ext cx="2354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Google Shape;118;p21"/>
          <p:cNvSpPr txBox="1">
            <a:spLocks noGrp="1"/>
          </p:cNvSpPr>
          <p:nvPr>
            <p:ph type="title"/>
          </p:nvPr>
        </p:nvSpPr>
        <p:spPr>
          <a:xfrm>
            <a:off x="898127" y="571031"/>
            <a:ext cx="10457725" cy="426218"/>
          </a:xfrm>
          <a:prstGeom prst="rect">
            <a:avLst/>
          </a:prstGeom>
          <a:noFill/>
          <a:ln>
            <a:noFill/>
          </a:ln>
        </p:spPr>
        <p:txBody>
          <a:bodyPr spcFirstLastPara="1">
            <a:normAutofit/>
          </a:bodyPr>
          <a:lstStyle>
            <a:lvl1pPr lvl="0" algn="l">
              <a:lnSpc>
                <a:spcPct val="90000"/>
              </a:lnSpc>
              <a:spcBef>
                <a:spcPts val="0"/>
              </a:spcBef>
              <a:spcAft>
                <a:spcPts val="0"/>
              </a:spcAft>
              <a:buClr>
                <a:srgbClr val="F7EDE3"/>
              </a:buClr>
              <a:buSzPts val="3600"/>
              <a:buFont typeface="Georgia"/>
              <a:buNone/>
              <a:defRPr sz="3600">
                <a:solidFill>
                  <a:srgbClr val="F7EDE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21"/>
          <p:cNvSpPr txBox="1">
            <a:spLocks noGrp="1"/>
          </p:cNvSpPr>
          <p:nvPr>
            <p:ph type="body" idx="1"/>
          </p:nvPr>
        </p:nvSpPr>
        <p:spPr>
          <a:xfrm>
            <a:off x="906780" y="1316180"/>
            <a:ext cx="10408881" cy="4351338"/>
          </a:xfrm>
          <a:prstGeom prst="rect">
            <a:avLst/>
          </a:prstGeom>
          <a:noFill/>
          <a:ln>
            <a:noFill/>
          </a:ln>
        </p:spPr>
        <p:txBody>
          <a:bodyPr spcFirstLastPara="1">
            <a:normAutofit/>
          </a:bodyPr>
          <a:lstStyle>
            <a:lvl1pPr marL="457200" lvl="0" indent="-406400" algn="l">
              <a:lnSpc>
                <a:spcPct val="90000"/>
              </a:lnSpc>
              <a:spcBef>
                <a:spcPts val="1000"/>
              </a:spcBef>
              <a:spcAft>
                <a:spcPts val="0"/>
              </a:spcAft>
              <a:buClr>
                <a:srgbClr val="F7EDE3"/>
              </a:buClr>
              <a:buSzPts val="2800"/>
              <a:buChar char="•"/>
              <a:defRPr>
                <a:solidFill>
                  <a:srgbClr val="F7EDE3"/>
                </a:solidFill>
              </a:defRPr>
            </a:lvl1pPr>
            <a:lvl2pPr marL="914400" lvl="1" indent="-381000" algn="l">
              <a:lnSpc>
                <a:spcPct val="90000"/>
              </a:lnSpc>
              <a:spcBef>
                <a:spcPts val="500"/>
              </a:spcBef>
              <a:spcAft>
                <a:spcPts val="0"/>
              </a:spcAft>
              <a:buClr>
                <a:srgbClr val="F7EDE3"/>
              </a:buClr>
              <a:buSzPts val="2400"/>
              <a:buChar char="•"/>
              <a:defRPr>
                <a:solidFill>
                  <a:srgbClr val="F7EDE3"/>
                </a:solidFill>
              </a:defRPr>
            </a:lvl2pPr>
            <a:lvl3pPr marL="1371600" lvl="2" indent="-355600" algn="l">
              <a:lnSpc>
                <a:spcPct val="90000"/>
              </a:lnSpc>
              <a:spcBef>
                <a:spcPts val="500"/>
              </a:spcBef>
              <a:spcAft>
                <a:spcPts val="0"/>
              </a:spcAft>
              <a:buClr>
                <a:srgbClr val="F7EDE3"/>
              </a:buClr>
              <a:buSzPts val="2000"/>
              <a:buChar char="•"/>
              <a:defRPr>
                <a:solidFill>
                  <a:srgbClr val="F7EDE3"/>
                </a:solidFill>
              </a:defRPr>
            </a:lvl3pPr>
            <a:lvl4pPr marL="1828800" lvl="3" indent="-342900" algn="l">
              <a:lnSpc>
                <a:spcPct val="90000"/>
              </a:lnSpc>
              <a:spcBef>
                <a:spcPts val="500"/>
              </a:spcBef>
              <a:spcAft>
                <a:spcPts val="0"/>
              </a:spcAft>
              <a:buClr>
                <a:srgbClr val="F7EDE3"/>
              </a:buClr>
              <a:buSzPts val="1800"/>
              <a:buChar char="•"/>
              <a:defRPr>
                <a:solidFill>
                  <a:srgbClr val="F7EDE3"/>
                </a:solidFill>
              </a:defRPr>
            </a:lvl4pPr>
            <a:lvl5pPr marL="2286000" lvl="4" indent="-342900" algn="l">
              <a:lnSpc>
                <a:spcPct val="90000"/>
              </a:lnSpc>
              <a:spcBef>
                <a:spcPts val="500"/>
              </a:spcBef>
              <a:spcAft>
                <a:spcPts val="0"/>
              </a:spcAft>
              <a:buClr>
                <a:srgbClr val="F7EDE3"/>
              </a:buClr>
              <a:buSzPts val="1800"/>
              <a:buChar char="•"/>
              <a:defRPr>
                <a:solidFill>
                  <a:srgbClr val="F7EDE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992541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F5BD61"/>
        </a:solidFill>
        <a:effectLst/>
      </p:bgPr>
    </p:bg>
    <p:spTree>
      <p:nvGrpSpPr>
        <p:cNvPr id="1" name="Shape 121"/>
        <p:cNvGrpSpPr/>
        <p:nvPr/>
      </p:nvGrpSpPr>
      <p:grpSpPr>
        <a:xfrm>
          <a:off x="0" y="0"/>
          <a:ext cx="0" cy="0"/>
          <a:chOff x="0" y="0"/>
          <a:chExt cx="0" cy="0"/>
        </a:xfrm>
      </p:grpSpPr>
      <p:pic>
        <p:nvPicPr>
          <p:cNvPr id="4" name="Google Shape;122;p22">
            <a:extLst>
              <a:ext uri="{FF2B5EF4-FFF2-40B4-BE49-F238E27FC236}">
                <a16:creationId xmlns:a16="http://schemas.microsoft.com/office/drawing/2014/main" id="{A791F669-954E-4D40-87E6-137D354ED6F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5788" y="5967413"/>
            <a:ext cx="2354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Google Shape;123;p22"/>
          <p:cNvSpPr txBox="1">
            <a:spLocks noGrp="1"/>
          </p:cNvSpPr>
          <p:nvPr>
            <p:ph type="title"/>
          </p:nvPr>
        </p:nvSpPr>
        <p:spPr>
          <a:xfrm>
            <a:off x="898127" y="571031"/>
            <a:ext cx="10457725" cy="426218"/>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3600"/>
              <a:buFont typeface="Georgia"/>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22"/>
          <p:cNvSpPr txBox="1">
            <a:spLocks noGrp="1"/>
          </p:cNvSpPr>
          <p:nvPr>
            <p:ph type="body" idx="1"/>
          </p:nvPr>
        </p:nvSpPr>
        <p:spPr>
          <a:xfrm>
            <a:off x="906780" y="1316180"/>
            <a:ext cx="10408881"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89436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F28582"/>
        </a:solidFill>
        <a:effectLst/>
      </p:bgPr>
    </p:bg>
    <p:spTree>
      <p:nvGrpSpPr>
        <p:cNvPr id="1" name="Shape 125"/>
        <p:cNvGrpSpPr/>
        <p:nvPr/>
      </p:nvGrpSpPr>
      <p:grpSpPr>
        <a:xfrm>
          <a:off x="0" y="0"/>
          <a:ext cx="0" cy="0"/>
          <a:chOff x="0" y="0"/>
          <a:chExt cx="0" cy="0"/>
        </a:xfrm>
      </p:grpSpPr>
      <p:pic>
        <p:nvPicPr>
          <p:cNvPr id="4" name="Google Shape;126;p23">
            <a:extLst>
              <a:ext uri="{FF2B5EF4-FFF2-40B4-BE49-F238E27FC236}">
                <a16:creationId xmlns:a16="http://schemas.microsoft.com/office/drawing/2014/main" id="{874B01FB-740E-4234-ABE1-C825EAE3AEA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5788" y="5967413"/>
            <a:ext cx="2354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Google Shape;127;p23"/>
          <p:cNvSpPr txBox="1">
            <a:spLocks noGrp="1"/>
          </p:cNvSpPr>
          <p:nvPr>
            <p:ph type="title"/>
          </p:nvPr>
        </p:nvSpPr>
        <p:spPr>
          <a:xfrm>
            <a:off x="898127" y="571031"/>
            <a:ext cx="10457725" cy="426218"/>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3600"/>
              <a:buFont typeface="Georgia"/>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23"/>
          <p:cNvSpPr txBox="1">
            <a:spLocks noGrp="1"/>
          </p:cNvSpPr>
          <p:nvPr>
            <p:ph type="body" idx="1"/>
          </p:nvPr>
        </p:nvSpPr>
        <p:spPr>
          <a:xfrm>
            <a:off x="906780" y="1316180"/>
            <a:ext cx="10408881"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4109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5BD61"/>
        </a:solidFill>
        <a:effectLst/>
      </p:bgPr>
    </p:bg>
    <p:spTree>
      <p:nvGrpSpPr>
        <p:cNvPr id="1" name="Shape 39"/>
        <p:cNvGrpSpPr/>
        <p:nvPr/>
      </p:nvGrpSpPr>
      <p:grpSpPr>
        <a:xfrm>
          <a:off x="0" y="0"/>
          <a:ext cx="0" cy="0"/>
          <a:chOff x="0" y="0"/>
          <a:chExt cx="0" cy="0"/>
        </a:xfrm>
      </p:grpSpPr>
      <p:sp>
        <p:nvSpPr>
          <p:cNvPr id="40" name="Google Shape;40;p14"/>
          <p:cNvSpPr txBox="1">
            <a:spLocks noGrp="1"/>
          </p:cNvSpPr>
          <p:nvPr>
            <p:ph type="ctrTitle"/>
          </p:nvPr>
        </p:nvSpPr>
        <p:spPr>
          <a:xfrm>
            <a:off x="1524000" y="2519843"/>
            <a:ext cx="9144000" cy="60867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Georgia"/>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4"/>
          <p:cNvSpPr txBox="1">
            <a:spLocks noGrp="1"/>
          </p:cNvSpPr>
          <p:nvPr>
            <p:ph type="subTitle" idx="1"/>
          </p:nvPr>
        </p:nvSpPr>
        <p:spPr>
          <a:xfrm>
            <a:off x="1524000" y="3602038"/>
            <a:ext cx="9144000" cy="40061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2" name="Google Shape;42;p14" descr="Icon&#10;&#10;Description automatically generated"/>
          <p:cNvPicPr preferRelativeResize="0"/>
          <p:nvPr/>
        </p:nvPicPr>
        <p:blipFill rotWithShape="1">
          <a:blip r:embed="rId2">
            <a:alphaModFix/>
          </a:blip>
          <a:srcRect/>
          <a:stretch/>
        </p:blipFill>
        <p:spPr>
          <a:xfrm>
            <a:off x="-1185800" y="530856"/>
            <a:ext cx="3105962" cy="3105962"/>
          </a:xfrm>
          <a:prstGeom prst="rect">
            <a:avLst/>
          </a:prstGeom>
          <a:noFill/>
          <a:ln>
            <a:noFill/>
          </a:ln>
        </p:spPr>
      </p:pic>
      <p:pic>
        <p:nvPicPr>
          <p:cNvPr id="43" name="Google Shape;43;p14"/>
          <p:cNvPicPr preferRelativeResize="0"/>
          <p:nvPr/>
        </p:nvPicPr>
        <p:blipFill rotWithShape="1">
          <a:blip r:embed="rId3">
            <a:alphaModFix/>
          </a:blip>
          <a:srcRect/>
          <a:stretch/>
        </p:blipFill>
        <p:spPr>
          <a:xfrm>
            <a:off x="-139589" y="-446329"/>
            <a:ext cx="2755351" cy="2755351"/>
          </a:xfrm>
          <a:prstGeom prst="rect">
            <a:avLst/>
          </a:prstGeom>
          <a:noFill/>
          <a:ln>
            <a:noFill/>
          </a:ln>
        </p:spPr>
      </p:pic>
      <p:pic>
        <p:nvPicPr>
          <p:cNvPr id="44" name="Google Shape;44;p14" descr="A picture containing text, sign&#10;&#10;Description automatically generated"/>
          <p:cNvPicPr preferRelativeResize="0"/>
          <p:nvPr/>
        </p:nvPicPr>
        <p:blipFill rotWithShape="1">
          <a:blip r:embed="rId4">
            <a:alphaModFix/>
          </a:blip>
          <a:srcRect/>
          <a:stretch/>
        </p:blipFill>
        <p:spPr>
          <a:xfrm>
            <a:off x="367646" y="4860841"/>
            <a:ext cx="2565338" cy="2564723"/>
          </a:xfrm>
          <a:prstGeom prst="rect">
            <a:avLst/>
          </a:prstGeom>
          <a:noFill/>
          <a:ln>
            <a:noFill/>
          </a:ln>
        </p:spPr>
      </p:pic>
      <p:pic>
        <p:nvPicPr>
          <p:cNvPr id="45" name="Google Shape;45;p14" descr="Icon&#10;&#10;Description automatically generated"/>
          <p:cNvPicPr preferRelativeResize="0"/>
          <p:nvPr/>
        </p:nvPicPr>
        <p:blipFill rotWithShape="1">
          <a:blip r:embed="rId5">
            <a:alphaModFix/>
          </a:blip>
          <a:srcRect/>
          <a:stretch/>
        </p:blipFill>
        <p:spPr>
          <a:xfrm>
            <a:off x="74479" y="4110342"/>
            <a:ext cx="1575836" cy="1576214"/>
          </a:xfrm>
          <a:prstGeom prst="rect">
            <a:avLst/>
          </a:prstGeom>
          <a:noFill/>
          <a:ln>
            <a:noFill/>
          </a:ln>
        </p:spPr>
      </p:pic>
      <p:pic>
        <p:nvPicPr>
          <p:cNvPr id="46" name="Google Shape;46;p14" descr="A pink circle on a black background&#10;&#10;Description automatically generated with medium confidence"/>
          <p:cNvPicPr preferRelativeResize="0"/>
          <p:nvPr/>
        </p:nvPicPr>
        <p:blipFill rotWithShape="1">
          <a:blip r:embed="rId6">
            <a:alphaModFix/>
          </a:blip>
          <a:srcRect/>
          <a:stretch/>
        </p:blipFill>
        <p:spPr>
          <a:xfrm>
            <a:off x="-552850" y="4895346"/>
            <a:ext cx="2357321" cy="2357887"/>
          </a:xfrm>
          <a:prstGeom prst="rect">
            <a:avLst/>
          </a:prstGeom>
          <a:noFill/>
          <a:ln>
            <a:noFill/>
          </a:ln>
        </p:spPr>
      </p:pic>
      <p:pic>
        <p:nvPicPr>
          <p:cNvPr id="47" name="Google Shape;47;p14" descr="Icon&#10;&#10;Description automatically generated"/>
          <p:cNvPicPr preferRelativeResize="0"/>
          <p:nvPr/>
        </p:nvPicPr>
        <p:blipFill rotWithShape="1">
          <a:blip r:embed="rId2">
            <a:alphaModFix/>
          </a:blip>
          <a:srcRect/>
          <a:stretch/>
        </p:blipFill>
        <p:spPr>
          <a:xfrm flipH="1">
            <a:off x="10200568" y="422098"/>
            <a:ext cx="3105962" cy="3105962"/>
          </a:xfrm>
          <a:prstGeom prst="rect">
            <a:avLst/>
          </a:prstGeom>
          <a:noFill/>
          <a:ln>
            <a:noFill/>
          </a:ln>
        </p:spPr>
      </p:pic>
      <p:pic>
        <p:nvPicPr>
          <p:cNvPr id="48" name="Google Shape;48;p14"/>
          <p:cNvPicPr preferRelativeResize="0"/>
          <p:nvPr/>
        </p:nvPicPr>
        <p:blipFill rotWithShape="1">
          <a:blip r:embed="rId3">
            <a:alphaModFix/>
          </a:blip>
          <a:srcRect/>
          <a:stretch/>
        </p:blipFill>
        <p:spPr>
          <a:xfrm flipH="1">
            <a:off x="9563230" y="-449181"/>
            <a:ext cx="2755351" cy="2755351"/>
          </a:xfrm>
          <a:prstGeom prst="rect">
            <a:avLst/>
          </a:prstGeom>
          <a:noFill/>
          <a:ln>
            <a:noFill/>
          </a:ln>
        </p:spPr>
      </p:pic>
      <p:pic>
        <p:nvPicPr>
          <p:cNvPr id="49" name="Google Shape;49;p14" descr="A picture containing text, sign&#10;&#10;Description automatically generated"/>
          <p:cNvPicPr preferRelativeResize="0"/>
          <p:nvPr/>
        </p:nvPicPr>
        <p:blipFill rotWithShape="1">
          <a:blip r:embed="rId4">
            <a:alphaModFix/>
          </a:blip>
          <a:srcRect/>
          <a:stretch/>
        </p:blipFill>
        <p:spPr>
          <a:xfrm flipH="1">
            <a:off x="9211065" y="4911735"/>
            <a:ext cx="2565338" cy="2564723"/>
          </a:xfrm>
          <a:prstGeom prst="rect">
            <a:avLst/>
          </a:prstGeom>
          <a:noFill/>
          <a:ln>
            <a:noFill/>
          </a:ln>
        </p:spPr>
      </p:pic>
      <p:pic>
        <p:nvPicPr>
          <p:cNvPr id="50" name="Google Shape;50;p14" descr="Icon&#10;&#10;Description automatically generated"/>
          <p:cNvPicPr preferRelativeResize="0"/>
          <p:nvPr/>
        </p:nvPicPr>
        <p:blipFill rotWithShape="1">
          <a:blip r:embed="rId5">
            <a:alphaModFix/>
          </a:blip>
          <a:srcRect/>
          <a:stretch/>
        </p:blipFill>
        <p:spPr>
          <a:xfrm flipH="1">
            <a:off x="10406029" y="4110342"/>
            <a:ext cx="1575836" cy="1576214"/>
          </a:xfrm>
          <a:prstGeom prst="rect">
            <a:avLst/>
          </a:prstGeom>
          <a:noFill/>
          <a:ln>
            <a:noFill/>
          </a:ln>
        </p:spPr>
      </p:pic>
      <p:pic>
        <p:nvPicPr>
          <p:cNvPr id="51" name="Google Shape;51;p14" descr="A pink circle on a black background&#10;&#10;Description automatically generated with medium confidence"/>
          <p:cNvPicPr preferRelativeResize="0"/>
          <p:nvPr/>
        </p:nvPicPr>
        <p:blipFill rotWithShape="1">
          <a:blip r:embed="rId6">
            <a:alphaModFix/>
          </a:blip>
          <a:srcRect/>
          <a:stretch/>
        </p:blipFill>
        <p:spPr>
          <a:xfrm flipH="1">
            <a:off x="10200567" y="4946239"/>
            <a:ext cx="2357321" cy="2357887"/>
          </a:xfrm>
          <a:prstGeom prst="rect">
            <a:avLst/>
          </a:prstGeom>
          <a:noFill/>
          <a:ln>
            <a:noFill/>
          </a:ln>
        </p:spPr>
      </p:pic>
      <p:pic>
        <p:nvPicPr>
          <p:cNvPr id="52" name="Google Shape;52;p14"/>
          <p:cNvPicPr preferRelativeResize="0"/>
          <p:nvPr/>
        </p:nvPicPr>
        <p:blipFill rotWithShape="1">
          <a:blip r:embed="rId7">
            <a:alphaModFix/>
          </a:blip>
          <a:srcRect/>
          <a:stretch/>
        </p:blipFill>
        <p:spPr>
          <a:xfrm>
            <a:off x="4919083" y="5853640"/>
            <a:ext cx="2353834" cy="579122"/>
          </a:xfrm>
          <a:prstGeom prst="rect">
            <a:avLst/>
          </a:prstGeom>
          <a:noFill/>
          <a:ln>
            <a:noFill/>
          </a:ln>
        </p:spPr>
      </p:pic>
    </p:spTree>
    <p:extLst>
      <p:ext uri="{BB962C8B-B14F-4D97-AF65-F5344CB8AC3E}">
        <p14:creationId xmlns:p14="http://schemas.microsoft.com/office/powerpoint/2010/main" val="3700281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00A89E"/>
        </a:solidFill>
        <a:effectLst/>
      </p:bgPr>
    </p:bg>
    <p:spTree>
      <p:nvGrpSpPr>
        <p:cNvPr id="1" name="Shape 129"/>
        <p:cNvGrpSpPr/>
        <p:nvPr/>
      </p:nvGrpSpPr>
      <p:grpSpPr>
        <a:xfrm>
          <a:off x="0" y="0"/>
          <a:ext cx="0" cy="0"/>
          <a:chOff x="0" y="0"/>
          <a:chExt cx="0" cy="0"/>
        </a:xfrm>
      </p:grpSpPr>
      <p:pic>
        <p:nvPicPr>
          <p:cNvPr id="4" name="Google Shape;130;p24">
            <a:extLst>
              <a:ext uri="{FF2B5EF4-FFF2-40B4-BE49-F238E27FC236}">
                <a16:creationId xmlns:a16="http://schemas.microsoft.com/office/drawing/2014/main" id="{2481945D-4ABD-439A-9066-27E88020D1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5788" y="5967413"/>
            <a:ext cx="2354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 name="Google Shape;131;p24"/>
          <p:cNvSpPr txBox="1">
            <a:spLocks noGrp="1"/>
          </p:cNvSpPr>
          <p:nvPr>
            <p:ph type="title"/>
          </p:nvPr>
        </p:nvSpPr>
        <p:spPr>
          <a:xfrm>
            <a:off x="898127" y="571031"/>
            <a:ext cx="10457725" cy="426218"/>
          </a:xfrm>
          <a:prstGeom prst="rect">
            <a:avLst/>
          </a:prstGeom>
          <a:noFill/>
          <a:ln>
            <a:noFill/>
          </a:ln>
        </p:spPr>
        <p:txBody>
          <a:bodyPr spcFirstLastPara="1">
            <a:normAutofit/>
          </a:bodyPr>
          <a:lstStyle>
            <a:lvl1pPr lvl="0" algn="l">
              <a:lnSpc>
                <a:spcPct val="90000"/>
              </a:lnSpc>
              <a:spcBef>
                <a:spcPts val="0"/>
              </a:spcBef>
              <a:spcAft>
                <a:spcPts val="0"/>
              </a:spcAft>
              <a:buClr>
                <a:srgbClr val="F7EDE3"/>
              </a:buClr>
              <a:buSzPts val="3600"/>
              <a:buFont typeface="Georgia"/>
              <a:buNone/>
              <a:defRPr sz="3600">
                <a:solidFill>
                  <a:srgbClr val="F7EDE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24"/>
          <p:cNvSpPr txBox="1">
            <a:spLocks noGrp="1"/>
          </p:cNvSpPr>
          <p:nvPr>
            <p:ph type="body" idx="1"/>
          </p:nvPr>
        </p:nvSpPr>
        <p:spPr>
          <a:xfrm>
            <a:off x="906780" y="1316180"/>
            <a:ext cx="10408881" cy="4351338"/>
          </a:xfrm>
          <a:prstGeom prst="rect">
            <a:avLst/>
          </a:prstGeom>
          <a:noFill/>
          <a:ln>
            <a:noFill/>
          </a:ln>
        </p:spPr>
        <p:txBody>
          <a:bodyPr spcFirstLastPara="1">
            <a:normAutofit/>
          </a:bodyPr>
          <a:lstStyle>
            <a:lvl1pPr marL="457200" lvl="0" indent="-406400" algn="l">
              <a:lnSpc>
                <a:spcPct val="90000"/>
              </a:lnSpc>
              <a:spcBef>
                <a:spcPts val="1000"/>
              </a:spcBef>
              <a:spcAft>
                <a:spcPts val="0"/>
              </a:spcAft>
              <a:buClr>
                <a:srgbClr val="F7EDE3"/>
              </a:buClr>
              <a:buSzPts val="2800"/>
              <a:buChar char="•"/>
              <a:defRPr>
                <a:solidFill>
                  <a:srgbClr val="F7EDE3"/>
                </a:solidFill>
              </a:defRPr>
            </a:lvl1pPr>
            <a:lvl2pPr marL="914400" lvl="1" indent="-381000" algn="l">
              <a:lnSpc>
                <a:spcPct val="90000"/>
              </a:lnSpc>
              <a:spcBef>
                <a:spcPts val="500"/>
              </a:spcBef>
              <a:spcAft>
                <a:spcPts val="0"/>
              </a:spcAft>
              <a:buClr>
                <a:srgbClr val="F7EDE3"/>
              </a:buClr>
              <a:buSzPts val="2400"/>
              <a:buChar char="•"/>
              <a:defRPr>
                <a:solidFill>
                  <a:srgbClr val="F7EDE3"/>
                </a:solidFill>
              </a:defRPr>
            </a:lvl2pPr>
            <a:lvl3pPr marL="1371600" lvl="2" indent="-355600" algn="l">
              <a:lnSpc>
                <a:spcPct val="90000"/>
              </a:lnSpc>
              <a:spcBef>
                <a:spcPts val="500"/>
              </a:spcBef>
              <a:spcAft>
                <a:spcPts val="0"/>
              </a:spcAft>
              <a:buClr>
                <a:srgbClr val="F7EDE3"/>
              </a:buClr>
              <a:buSzPts val="2000"/>
              <a:buChar char="•"/>
              <a:defRPr>
                <a:solidFill>
                  <a:srgbClr val="F7EDE3"/>
                </a:solidFill>
              </a:defRPr>
            </a:lvl3pPr>
            <a:lvl4pPr marL="1828800" lvl="3" indent="-342900" algn="l">
              <a:lnSpc>
                <a:spcPct val="90000"/>
              </a:lnSpc>
              <a:spcBef>
                <a:spcPts val="500"/>
              </a:spcBef>
              <a:spcAft>
                <a:spcPts val="0"/>
              </a:spcAft>
              <a:buClr>
                <a:srgbClr val="F7EDE3"/>
              </a:buClr>
              <a:buSzPts val="1800"/>
              <a:buChar char="•"/>
              <a:defRPr>
                <a:solidFill>
                  <a:srgbClr val="F7EDE3"/>
                </a:solidFill>
              </a:defRPr>
            </a:lvl4pPr>
            <a:lvl5pPr marL="2286000" lvl="4" indent="-342900" algn="l">
              <a:lnSpc>
                <a:spcPct val="90000"/>
              </a:lnSpc>
              <a:spcBef>
                <a:spcPts val="500"/>
              </a:spcBef>
              <a:spcAft>
                <a:spcPts val="0"/>
              </a:spcAft>
              <a:buClr>
                <a:srgbClr val="F7EDE3"/>
              </a:buClr>
              <a:buSzPts val="1800"/>
              <a:buChar char="•"/>
              <a:defRPr>
                <a:solidFill>
                  <a:srgbClr val="F7EDE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369638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F5C9C2"/>
        </a:solidFill>
        <a:effectLst/>
      </p:bgPr>
    </p:bg>
    <p:spTree>
      <p:nvGrpSpPr>
        <p:cNvPr id="1" name="Shape 133"/>
        <p:cNvGrpSpPr/>
        <p:nvPr/>
      </p:nvGrpSpPr>
      <p:grpSpPr>
        <a:xfrm>
          <a:off x="0" y="0"/>
          <a:ext cx="0" cy="0"/>
          <a:chOff x="0" y="0"/>
          <a:chExt cx="0" cy="0"/>
        </a:xfrm>
      </p:grpSpPr>
      <p:sp>
        <p:nvSpPr>
          <p:cNvPr id="4" name="Google Shape;136;p25">
            <a:extLst>
              <a:ext uri="{FF2B5EF4-FFF2-40B4-BE49-F238E27FC236}">
                <a16:creationId xmlns:a16="http://schemas.microsoft.com/office/drawing/2014/main" id="{1AD2D007-0588-4B39-AE29-2D9AC0BC4CAD}"/>
              </a:ext>
            </a:extLst>
          </p:cNvPr>
          <p:cNvSpPr>
            <a:spLocks noChangeArrowheads="1"/>
          </p:cNvSpPr>
          <p:nvPr/>
        </p:nvSpPr>
        <p:spPr bwMode="auto">
          <a:xfrm>
            <a:off x="0" y="-244475"/>
            <a:ext cx="1866900" cy="7118350"/>
          </a:xfrm>
          <a:prstGeom prst="rect">
            <a:avLst/>
          </a:prstGeom>
          <a:solidFill>
            <a:srgbClr val="F7EDE3"/>
          </a:solidFill>
          <a:ln>
            <a:noFill/>
          </a:ln>
        </p:spPr>
        <p:txBody>
          <a:bodyPr lIns="91425" tIns="45700" rIns="91425" bIns="457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US" altLang="en-US">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5" name="Google Shape;137;p25" descr="Icon&#10;&#10;Description automatically generated">
            <a:extLst>
              <a:ext uri="{FF2B5EF4-FFF2-40B4-BE49-F238E27FC236}">
                <a16:creationId xmlns:a16="http://schemas.microsoft.com/office/drawing/2014/main" id="{46947155-F883-445A-863A-EFE95AF800D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390525"/>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138;p25" descr="Icon&#10;&#10;Description automatically generated">
            <a:extLst>
              <a:ext uri="{FF2B5EF4-FFF2-40B4-BE49-F238E27FC236}">
                <a16:creationId xmlns:a16="http://schemas.microsoft.com/office/drawing/2014/main" id="{A1511A89-2E15-4781-B11F-B48079CAA9C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762000"/>
            <a:ext cx="203835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39;p25" descr="A picture containing text, sign&#10;&#10;Description automatically generated">
            <a:extLst>
              <a:ext uri="{FF2B5EF4-FFF2-40B4-BE49-F238E27FC236}">
                <a16:creationId xmlns:a16="http://schemas.microsoft.com/office/drawing/2014/main" id="{DB695A0A-605D-423D-A885-F469AA307322}"/>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76377">
            <a:off x="-944563" y="2806700"/>
            <a:ext cx="1638301"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140;p25" descr="Icon&#10;&#10;Description automatically generated">
            <a:extLst>
              <a:ext uri="{FF2B5EF4-FFF2-40B4-BE49-F238E27FC236}">
                <a16:creationId xmlns:a16="http://schemas.microsoft.com/office/drawing/2014/main" id="{E68A3460-897F-4952-BFC3-ED1E6CC75CC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 y="3187700"/>
            <a:ext cx="1576388"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41;p25" descr="A pink circle on a black background&#10;&#10;Description automatically generated with medium confidence">
            <a:extLst>
              <a:ext uri="{FF2B5EF4-FFF2-40B4-BE49-F238E27FC236}">
                <a16:creationId xmlns:a16="http://schemas.microsoft.com/office/drawing/2014/main" id="{18D56A2D-0B46-4FAD-81C2-B6E2813A2FDB}"/>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329104">
            <a:off x="260350" y="1476375"/>
            <a:ext cx="22844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142;p25" descr="Icon&#10;&#10;Description automatically generated">
            <a:extLst>
              <a:ext uri="{FF2B5EF4-FFF2-40B4-BE49-F238E27FC236}">
                <a16:creationId xmlns:a16="http://schemas.microsoft.com/office/drawing/2014/main" id="{B8F080FC-B5FE-4A45-A800-1577A81B505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5699">
            <a:off x="-1093788" y="4449763"/>
            <a:ext cx="1912938"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143;p25" descr="Icon&#10;&#10;Description automatically generated">
            <a:extLst>
              <a:ext uri="{FF2B5EF4-FFF2-40B4-BE49-F238E27FC236}">
                <a16:creationId xmlns:a16="http://schemas.microsoft.com/office/drawing/2014/main" id="{EDC05D7A-ED38-446A-9EF5-B04577E30F5F}"/>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0398">
            <a:off x="112713" y="4473575"/>
            <a:ext cx="2757487"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144;p25" descr="A picture containing text, sign&#10;&#10;Description automatically generated">
            <a:extLst>
              <a:ext uri="{FF2B5EF4-FFF2-40B4-BE49-F238E27FC236}">
                <a16:creationId xmlns:a16="http://schemas.microsoft.com/office/drawing/2014/main" id="{38B1611A-06AD-4AFC-83EF-DEDBEE63FAF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288724">
            <a:off x="-653256" y="5865018"/>
            <a:ext cx="1639888" cy="163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oogle Shape;145;p25" descr="Shape&#10;&#10;Description automatically generated with medium confidence">
            <a:extLst>
              <a:ext uri="{FF2B5EF4-FFF2-40B4-BE49-F238E27FC236}">
                <a16:creationId xmlns:a16="http://schemas.microsoft.com/office/drawing/2014/main" id="{16D1A9A9-66FC-4FE8-B35F-762F7865F850}"/>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5788" y="5967413"/>
            <a:ext cx="2354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Google Shape;134;p25"/>
          <p:cNvSpPr txBox="1">
            <a:spLocks noGrp="1"/>
          </p:cNvSpPr>
          <p:nvPr>
            <p:ph type="title"/>
          </p:nvPr>
        </p:nvSpPr>
        <p:spPr>
          <a:xfrm>
            <a:off x="2750820" y="571031"/>
            <a:ext cx="8605032" cy="426218"/>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3600"/>
              <a:buFont typeface="Georgia"/>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5"/>
          <p:cNvSpPr txBox="1">
            <a:spLocks noGrp="1"/>
          </p:cNvSpPr>
          <p:nvPr>
            <p:ph type="body" idx="1"/>
          </p:nvPr>
        </p:nvSpPr>
        <p:spPr>
          <a:xfrm>
            <a:off x="2750820" y="1316180"/>
            <a:ext cx="8564841"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61578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rgbClr val="F5BD61"/>
        </a:solidFill>
        <a:effectLst/>
      </p:bgPr>
    </p:bg>
    <p:spTree>
      <p:nvGrpSpPr>
        <p:cNvPr id="1" name="Shape 146"/>
        <p:cNvGrpSpPr/>
        <p:nvPr/>
      </p:nvGrpSpPr>
      <p:grpSpPr>
        <a:xfrm>
          <a:off x="0" y="0"/>
          <a:ext cx="0" cy="0"/>
          <a:chOff x="0" y="0"/>
          <a:chExt cx="0" cy="0"/>
        </a:xfrm>
      </p:grpSpPr>
      <p:sp>
        <p:nvSpPr>
          <p:cNvPr id="4" name="Google Shape;149;p26">
            <a:extLst>
              <a:ext uri="{FF2B5EF4-FFF2-40B4-BE49-F238E27FC236}">
                <a16:creationId xmlns:a16="http://schemas.microsoft.com/office/drawing/2014/main" id="{A5F12A73-D7C9-4C54-ABA0-8E8D8C8095B0}"/>
              </a:ext>
            </a:extLst>
          </p:cNvPr>
          <p:cNvSpPr>
            <a:spLocks noChangeArrowheads="1"/>
          </p:cNvSpPr>
          <p:nvPr/>
        </p:nvSpPr>
        <p:spPr bwMode="auto">
          <a:xfrm>
            <a:off x="0" y="-244475"/>
            <a:ext cx="1866900" cy="7118350"/>
          </a:xfrm>
          <a:prstGeom prst="rect">
            <a:avLst/>
          </a:prstGeom>
          <a:solidFill>
            <a:srgbClr val="F7EDE3"/>
          </a:solidFill>
          <a:ln>
            <a:noFill/>
          </a:ln>
        </p:spPr>
        <p:txBody>
          <a:bodyPr lIns="91425" tIns="45700" rIns="91425" bIns="457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US" altLang="en-US">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5" name="Google Shape;150;p26" descr="Icon&#10;&#10;Description automatically generated">
            <a:extLst>
              <a:ext uri="{FF2B5EF4-FFF2-40B4-BE49-F238E27FC236}">
                <a16:creationId xmlns:a16="http://schemas.microsoft.com/office/drawing/2014/main" id="{CD595BA9-DC0E-41A3-9E7B-E1FBC924E776}"/>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390525"/>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151;p26" descr="Icon&#10;&#10;Description automatically generated">
            <a:extLst>
              <a:ext uri="{FF2B5EF4-FFF2-40B4-BE49-F238E27FC236}">
                <a16:creationId xmlns:a16="http://schemas.microsoft.com/office/drawing/2014/main" id="{B02845D9-0227-443B-8109-8A7FBDFAA58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762000"/>
            <a:ext cx="203835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52;p26" descr="A picture containing text, sign&#10;&#10;Description automatically generated">
            <a:extLst>
              <a:ext uri="{FF2B5EF4-FFF2-40B4-BE49-F238E27FC236}">
                <a16:creationId xmlns:a16="http://schemas.microsoft.com/office/drawing/2014/main" id="{20D3288E-D823-4287-8B96-55B3C38C9AF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76377">
            <a:off x="-944563" y="2806700"/>
            <a:ext cx="1638301"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153;p26" descr="Icon&#10;&#10;Description automatically generated">
            <a:extLst>
              <a:ext uri="{FF2B5EF4-FFF2-40B4-BE49-F238E27FC236}">
                <a16:creationId xmlns:a16="http://schemas.microsoft.com/office/drawing/2014/main" id="{86D39819-62B7-4C04-9731-727FEFC2FAB9}"/>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 y="3187700"/>
            <a:ext cx="1576388"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54;p26" descr="A pink circle on a black background&#10;&#10;Description automatically generated with medium confidence">
            <a:extLst>
              <a:ext uri="{FF2B5EF4-FFF2-40B4-BE49-F238E27FC236}">
                <a16:creationId xmlns:a16="http://schemas.microsoft.com/office/drawing/2014/main" id="{D99AFDE6-29BF-4629-87C4-86312DA495F7}"/>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329104">
            <a:off x="260350" y="1476375"/>
            <a:ext cx="22844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155;p26" descr="Icon&#10;&#10;Description automatically generated">
            <a:extLst>
              <a:ext uri="{FF2B5EF4-FFF2-40B4-BE49-F238E27FC236}">
                <a16:creationId xmlns:a16="http://schemas.microsoft.com/office/drawing/2014/main" id="{64DDE2AC-D2D9-44B1-AE65-B4898A5F585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5699">
            <a:off x="-1093788" y="4449763"/>
            <a:ext cx="1912938"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156;p26" descr="Icon&#10;&#10;Description automatically generated">
            <a:extLst>
              <a:ext uri="{FF2B5EF4-FFF2-40B4-BE49-F238E27FC236}">
                <a16:creationId xmlns:a16="http://schemas.microsoft.com/office/drawing/2014/main" id="{C61CAF7C-5645-42B6-8D18-A7AAF62C941B}"/>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0398">
            <a:off x="112713" y="4473575"/>
            <a:ext cx="2757487"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157;p26" descr="A picture containing text, sign&#10;&#10;Description automatically generated">
            <a:extLst>
              <a:ext uri="{FF2B5EF4-FFF2-40B4-BE49-F238E27FC236}">
                <a16:creationId xmlns:a16="http://schemas.microsoft.com/office/drawing/2014/main" id="{236A6DC5-D569-416C-8321-41553CD3BB6D}"/>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288724">
            <a:off x="-653256" y="5865018"/>
            <a:ext cx="1639888" cy="163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oogle Shape;158;p26">
            <a:extLst>
              <a:ext uri="{FF2B5EF4-FFF2-40B4-BE49-F238E27FC236}">
                <a16:creationId xmlns:a16="http://schemas.microsoft.com/office/drawing/2014/main" id="{16C21638-07C5-4D7F-9D1E-68EFF69C8779}"/>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5788" y="5967413"/>
            <a:ext cx="2354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 name="Google Shape;147;p26"/>
          <p:cNvSpPr txBox="1">
            <a:spLocks noGrp="1"/>
          </p:cNvSpPr>
          <p:nvPr>
            <p:ph type="title"/>
          </p:nvPr>
        </p:nvSpPr>
        <p:spPr>
          <a:xfrm>
            <a:off x="2750820" y="571031"/>
            <a:ext cx="8605032" cy="426218"/>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3600"/>
              <a:buFont typeface="Georgia"/>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26"/>
          <p:cNvSpPr txBox="1">
            <a:spLocks noGrp="1"/>
          </p:cNvSpPr>
          <p:nvPr>
            <p:ph type="body" idx="1"/>
          </p:nvPr>
        </p:nvSpPr>
        <p:spPr>
          <a:xfrm>
            <a:off x="2750820" y="1316180"/>
            <a:ext cx="8564841"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623714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rgbClr val="F28582"/>
        </a:solidFill>
        <a:effectLst/>
      </p:bgPr>
    </p:bg>
    <p:spTree>
      <p:nvGrpSpPr>
        <p:cNvPr id="1" name="Shape 159"/>
        <p:cNvGrpSpPr/>
        <p:nvPr/>
      </p:nvGrpSpPr>
      <p:grpSpPr>
        <a:xfrm>
          <a:off x="0" y="0"/>
          <a:ext cx="0" cy="0"/>
          <a:chOff x="0" y="0"/>
          <a:chExt cx="0" cy="0"/>
        </a:xfrm>
      </p:grpSpPr>
      <p:sp>
        <p:nvSpPr>
          <p:cNvPr id="4" name="Google Shape;162;p27">
            <a:extLst>
              <a:ext uri="{FF2B5EF4-FFF2-40B4-BE49-F238E27FC236}">
                <a16:creationId xmlns:a16="http://schemas.microsoft.com/office/drawing/2014/main" id="{C143106A-0796-4CB0-A2C5-A3037D2C1E95}"/>
              </a:ext>
            </a:extLst>
          </p:cNvPr>
          <p:cNvSpPr>
            <a:spLocks noChangeArrowheads="1"/>
          </p:cNvSpPr>
          <p:nvPr/>
        </p:nvSpPr>
        <p:spPr bwMode="auto">
          <a:xfrm>
            <a:off x="0" y="-244475"/>
            <a:ext cx="1866900" cy="7118350"/>
          </a:xfrm>
          <a:prstGeom prst="rect">
            <a:avLst/>
          </a:prstGeom>
          <a:solidFill>
            <a:srgbClr val="F7EDE3"/>
          </a:solidFill>
          <a:ln>
            <a:noFill/>
          </a:ln>
        </p:spPr>
        <p:txBody>
          <a:bodyPr lIns="91425" tIns="45700" rIns="91425" bIns="457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US" altLang="en-US">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5" name="Google Shape;163;p27" descr="Icon&#10;&#10;Description automatically generated">
            <a:extLst>
              <a:ext uri="{FF2B5EF4-FFF2-40B4-BE49-F238E27FC236}">
                <a16:creationId xmlns:a16="http://schemas.microsoft.com/office/drawing/2014/main" id="{2C852387-FEDE-4FF1-807E-C835ACA953E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390525"/>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164;p27" descr="Icon&#10;&#10;Description automatically generated">
            <a:extLst>
              <a:ext uri="{FF2B5EF4-FFF2-40B4-BE49-F238E27FC236}">
                <a16:creationId xmlns:a16="http://schemas.microsoft.com/office/drawing/2014/main" id="{121293FD-4372-4981-AB15-7F01FA195C4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762000"/>
            <a:ext cx="203835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65;p27" descr="A picture containing text, sign&#10;&#10;Description automatically generated">
            <a:extLst>
              <a:ext uri="{FF2B5EF4-FFF2-40B4-BE49-F238E27FC236}">
                <a16:creationId xmlns:a16="http://schemas.microsoft.com/office/drawing/2014/main" id="{8F94AB4D-C857-4D45-BF7B-037B5FC23CBE}"/>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76377">
            <a:off x="-944563" y="2806700"/>
            <a:ext cx="1638301"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166;p27" descr="Icon&#10;&#10;Description automatically generated">
            <a:extLst>
              <a:ext uri="{FF2B5EF4-FFF2-40B4-BE49-F238E27FC236}">
                <a16:creationId xmlns:a16="http://schemas.microsoft.com/office/drawing/2014/main" id="{C3C9806B-DFB0-430E-A8DB-17FE20B47B79}"/>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 y="3187700"/>
            <a:ext cx="1576388"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67;p27" descr="A pink circle on a black background&#10;&#10;Description automatically generated with medium confidence">
            <a:extLst>
              <a:ext uri="{FF2B5EF4-FFF2-40B4-BE49-F238E27FC236}">
                <a16:creationId xmlns:a16="http://schemas.microsoft.com/office/drawing/2014/main" id="{977BF947-7FDB-41BD-8CFE-55A9FCE551E9}"/>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329104">
            <a:off x="260350" y="1476375"/>
            <a:ext cx="22844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168;p27" descr="Icon&#10;&#10;Description automatically generated">
            <a:extLst>
              <a:ext uri="{FF2B5EF4-FFF2-40B4-BE49-F238E27FC236}">
                <a16:creationId xmlns:a16="http://schemas.microsoft.com/office/drawing/2014/main" id="{5BD89D7F-7070-4DC2-86AB-B1E71744CEE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5699">
            <a:off x="-1093788" y="4449763"/>
            <a:ext cx="1912938"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169;p27" descr="Icon&#10;&#10;Description automatically generated">
            <a:extLst>
              <a:ext uri="{FF2B5EF4-FFF2-40B4-BE49-F238E27FC236}">
                <a16:creationId xmlns:a16="http://schemas.microsoft.com/office/drawing/2014/main" id="{CF2CCEC8-4D47-487E-A0D4-D49FB2BF092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0398">
            <a:off x="112713" y="4473575"/>
            <a:ext cx="2757487"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170;p27" descr="A picture containing text, sign&#10;&#10;Description automatically generated">
            <a:extLst>
              <a:ext uri="{FF2B5EF4-FFF2-40B4-BE49-F238E27FC236}">
                <a16:creationId xmlns:a16="http://schemas.microsoft.com/office/drawing/2014/main" id="{0CEEA693-251C-4128-9B37-7088EA0DE423}"/>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288724">
            <a:off x="-653256" y="5865018"/>
            <a:ext cx="1639888" cy="163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oogle Shape;171;p27">
            <a:extLst>
              <a:ext uri="{FF2B5EF4-FFF2-40B4-BE49-F238E27FC236}">
                <a16:creationId xmlns:a16="http://schemas.microsoft.com/office/drawing/2014/main" id="{57362D10-E324-44BC-A6B9-25611384C19A}"/>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5788" y="5967413"/>
            <a:ext cx="2354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 name="Google Shape;160;p27"/>
          <p:cNvSpPr txBox="1">
            <a:spLocks noGrp="1"/>
          </p:cNvSpPr>
          <p:nvPr>
            <p:ph type="title"/>
          </p:nvPr>
        </p:nvSpPr>
        <p:spPr>
          <a:xfrm>
            <a:off x="2750820" y="571031"/>
            <a:ext cx="8605032" cy="426218"/>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3600"/>
              <a:buFont typeface="Georgia"/>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27"/>
          <p:cNvSpPr txBox="1">
            <a:spLocks noGrp="1"/>
          </p:cNvSpPr>
          <p:nvPr>
            <p:ph type="body" idx="1"/>
          </p:nvPr>
        </p:nvSpPr>
        <p:spPr>
          <a:xfrm>
            <a:off x="2750820" y="1316180"/>
            <a:ext cx="8564841"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48342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85A69E"/>
        </a:solidFill>
        <a:effectLst/>
      </p:bgPr>
    </p:bg>
    <p:spTree>
      <p:nvGrpSpPr>
        <p:cNvPr id="1" name="Shape 172"/>
        <p:cNvGrpSpPr/>
        <p:nvPr/>
      </p:nvGrpSpPr>
      <p:grpSpPr>
        <a:xfrm>
          <a:off x="0" y="0"/>
          <a:ext cx="0" cy="0"/>
          <a:chOff x="0" y="0"/>
          <a:chExt cx="0" cy="0"/>
        </a:xfrm>
      </p:grpSpPr>
      <p:pic>
        <p:nvPicPr>
          <p:cNvPr id="4" name="Google Shape;173;p28" descr="Shape&#10;&#10;Description automatically generated with medium confidence">
            <a:extLst>
              <a:ext uri="{FF2B5EF4-FFF2-40B4-BE49-F238E27FC236}">
                <a16:creationId xmlns:a16="http://schemas.microsoft.com/office/drawing/2014/main" id="{E4986FEC-FDAB-47F7-9FDA-2BC49CA170A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5788" y="5967413"/>
            <a:ext cx="2354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176;p28">
            <a:extLst>
              <a:ext uri="{FF2B5EF4-FFF2-40B4-BE49-F238E27FC236}">
                <a16:creationId xmlns:a16="http://schemas.microsoft.com/office/drawing/2014/main" id="{013FDBD8-9FA4-4F1D-96C1-20F3D7012734}"/>
              </a:ext>
            </a:extLst>
          </p:cNvPr>
          <p:cNvSpPr>
            <a:spLocks noChangeArrowheads="1"/>
          </p:cNvSpPr>
          <p:nvPr/>
        </p:nvSpPr>
        <p:spPr bwMode="auto">
          <a:xfrm>
            <a:off x="0" y="-244475"/>
            <a:ext cx="1866900" cy="7118350"/>
          </a:xfrm>
          <a:prstGeom prst="rect">
            <a:avLst/>
          </a:prstGeom>
          <a:solidFill>
            <a:srgbClr val="F7EDE3"/>
          </a:solidFill>
          <a:ln>
            <a:noFill/>
          </a:ln>
        </p:spPr>
        <p:txBody>
          <a:bodyPr lIns="91425" tIns="45700" rIns="91425" bIns="457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US" altLang="en-US">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6" name="Google Shape;177;p28" descr="Icon&#10;&#10;Description automatically generated">
            <a:extLst>
              <a:ext uri="{FF2B5EF4-FFF2-40B4-BE49-F238E27FC236}">
                <a16:creationId xmlns:a16="http://schemas.microsoft.com/office/drawing/2014/main" id="{D1A79725-9CD8-49D2-83B5-670DE57E52D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025" y="390525"/>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78;p28" descr="Icon&#10;&#10;Description automatically generated">
            <a:extLst>
              <a:ext uri="{FF2B5EF4-FFF2-40B4-BE49-F238E27FC236}">
                <a16:creationId xmlns:a16="http://schemas.microsoft.com/office/drawing/2014/main" id="{32E52318-3439-477B-B8AC-DA0CED12D16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762000"/>
            <a:ext cx="203835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179;p28" descr="A picture containing text, sign&#10;&#10;Description automatically generated">
            <a:extLst>
              <a:ext uri="{FF2B5EF4-FFF2-40B4-BE49-F238E27FC236}">
                <a16:creationId xmlns:a16="http://schemas.microsoft.com/office/drawing/2014/main" id="{A04A0C97-5BB7-4A5C-B68C-D33A68C79BEF}"/>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76377">
            <a:off x="-944563" y="2806700"/>
            <a:ext cx="1638301"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80;p28" descr="Icon&#10;&#10;Description automatically generated">
            <a:extLst>
              <a:ext uri="{FF2B5EF4-FFF2-40B4-BE49-F238E27FC236}">
                <a16:creationId xmlns:a16="http://schemas.microsoft.com/office/drawing/2014/main" id="{6A3C0FF9-02BA-43D1-A4F8-3ACF97B59F40}"/>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925" y="3187700"/>
            <a:ext cx="1576388"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181;p28" descr="A pink circle on a black background&#10;&#10;Description automatically generated with medium confidence">
            <a:extLst>
              <a:ext uri="{FF2B5EF4-FFF2-40B4-BE49-F238E27FC236}">
                <a16:creationId xmlns:a16="http://schemas.microsoft.com/office/drawing/2014/main" id="{37029C55-D60F-40E3-A5BD-B111CC618499}"/>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329104">
            <a:off x="260350" y="1476375"/>
            <a:ext cx="22844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182;p28" descr="Icon&#10;&#10;Description automatically generated">
            <a:extLst>
              <a:ext uri="{FF2B5EF4-FFF2-40B4-BE49-F238E27FC236}">
                <a16:creationId xmlns:a16="http://schemas.microsoft.com/office/drawing/2014/main" id="{B3C13311-E1A0-4D98-9B75-0589275C0928}"/>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85699">
            <a:off x="-1093788" y="4449763"/>
            <a:ext cx="1912938"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183;p28" descr="Icon&#10;&#10;Description automatically generated">
            <a:extLst>
              <a:ext uri="{FF2B5EF4-FFF2-40B4-BE49-F238E27FC236}">
                <a16:creationId xmlns:a16="http://schemas.microsoft.com/office/drawing/2014/main" id="{B294D87D-25E1-4415-A927-7264981CCBC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70398">
            <a:off x="112713" y="4473575"/>
            <a:ext cx="2757487"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oogle Shape;184;p28" descr="A picture containing text, sign&#10;&#10;Description automatically generated">
            <a:extLst>
              <a:ext uri="{FF2B5EF4-FFF2-40B4-BE49-F238E27FC236}">
                <a16:creationId xmlns:a16="http://schemas.microsoft.com/office/drawing/2014/main" id="{38FFBCD4-EB1C-4BCE-93E8-97481B08686E}"/>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288724">
            <a:off x="-653256" y="5865018"/>
            <a:ext cx="1639888" cy="163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Google Shape;174;p28"/>
          <p:cNvSpPr txBox="1">
            <a:spLocks noGrp="1"/>
          </p:cNvSpPr>
          <p:nvPr>
            <p:ph type="title"/>
          </p:nvPr>
        </p:nvSpPr>
        <p:spPr>
          <a:xfrm>
            <a:off x="2750820" y="571031"/>
            <a:ext cx="8605032" cy="426218"/>
          </a:xfrm>
          <a:prstGeom prst="rect">
            <a:avLst/>
          </a:prstGeom>
          <a:noFill/>
          <a:ln>
            <a:noFill/>
          </a:ln>
        </p:spPr>
        <p:txBody>
          <a:bodyPr spcFirstLastPara="1">
            <a:normAutofit/>
          </a:bodyPr>
          <a:lstStyle>
            <a:lvl1pPr lvl="0" algn="l">
              <a:lnSpc>
                <a:spcPct val="90000"/>
              </a:lnSpc>
              <a:spcBef>
                <a:spcPts val="0"/>
              </a:spcBef>
              <a:spcAft>
                <a:spcPts val="0"/>
              </a:spcAft>
              <a:buClr>
                <a:srgbClr val="F7EDE3"/>
              </a:buClr>
              <a:buSzPts val="3600"/>
              <a:buFont typeface="Georgia"/>
              <a:buNone/>
              <a:defRPr sz="3600">
                <a:solidFill>
                  <a:srgbClr val="F7EDE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28"/>
          <p:cNvSpPr txBox="1">
            <a:spLocks noGrp="1"/>
          </p:cNvSpPr>
          <p:nvPr>
            <p:ph type="body" idx="1"/>
          </p:nvPr>
        </p:nvSpPr>
        <p:spPr>
          <a:xfrm>
            <a:off x="2750820" y="1316180"/>
            <a:ext cx="8564841" cy="4351338"/>
          </a:xfrm>
          <a:prstGeom prst="rect">
            <a:avLst/>
          </a:prstGeom>
          <a:noFill/>
          <a:ln>
            <a:noFill/>
          </a:ln>
        </p:spPr>
        <p:txBody>
          <a:bodyPr spcFirstLastPara="1">
            <a:normAutofit/>
          </a:bodyPr>
          <a:lstStyle>
            <a:lvl1pPr marL="457200" lvl="0" indent="-406400" algn="l">
              <a:lnSpc>
                <a:spcPct val="90000"/>
              </a:lnSpc>
              <a:spcBef>
                <a:spcPts val="1000"/>
              </a:spcBef>
              <a:spcAft>
                <a:spcPts val="0"/>
              </a:spcAft>
              <a:buClr>
                <a:srgbClr val="F7EDE3"/>
              </a:buClr>
              <a:buSzPts val="2800"/>
              <a:buChar char="•"/>
              <a:defRPr>
                <a:solidFill>
                  <a:srgbClr val="F7EDE3"/>
                </a:solidFill>
              </a:defRPr>
            </a:lvl1pPr>
            <a:lvl2pPr marL="914400" lvl="1" indent="-381000" algn="l">
              <a:lnSpc>
                <a:spcPct val="90000"/>
              </a:lnSpc>
              <a:spcBef>
                <a:spcPts val="500"/>
              </a:spcBef>
              <a:spcAft>
                <a:spcPts val="0"/>
              </a:spcAft>
              <a:buClr>
                <a:srgbClr val="F7EDE3"/>
              </a:buClr>
              <a:buSzPts val="2400"/>
              <a:buChar char="•"/>
              <a:defRPr>
                <a:solidFill>
                  <a:srgbClr val="F7EDE3"/>
                </a:solidFill>
              </a:defRPr>
            </a:lvl2pPr>
            <a:lvl3pPr marL="1371600" lvl="2" indent="-355600" algn="l">
              <a:lnSpc>
                <a:spcPct val="90000"/>
              </a:lnSpc>
              <a:spcBef>
                <a:spcPts val="500"/>
              </a:spcBef>
              <a:spcAft>
                <a:spcPts val="0"/>
              </a:spcAft>
              <a:buClr>
                <a:srgbClr val="F7EDE3"/>
              </a:buClr>
              <a:buSzPts val="2000"/>
              <a:buChar char="•"/>
              <a:defRPr>
                <a:solidFill>
                  <a:srgbClr val="F7EDE3"/>
                </a:solidFill>
              </a:defRPr>
            </a:lvl3pPr>
            <a:lvl4pPr marL="1828800" lvl="3" indent="-342900" algn="l">
              <a:lnSpc>
                <a:spcPct val="90000"/>
              </a:lnSpc>
              <a:spcBef>
                <a:spcPts val="500"/>
              </a:spcBef>
              <a:spcAft>
                <a:spcPts val="0"/>
              </a:spcAft>
              <a:buClr>
                <a:srgbClr val="F7EDE3"/>
              </a:buClr>
              <a:buSzPts val="1800"/>
              <a:buChar char="•"/>
              <a:defRPr>
                <a:solidFill>
                  <a:srgbClr val="F7EDE3"/>
                </a:solidFill>
              </a:defRPr>
            </a:lvl4pPr>
            <a:lvl5pPr marL="2286000" lvl="4" indent="-342900" algn="l">
              <a:lnSpc>
                <a:spcPct val="90000"/>
              </a:lnSpc>
              <a:spcBef>
                <a:spcPts val="500"/>
              </a:spcBef>
              <a:spcAft>
                <a:spcPts val="0"/>
              </a:spcAft>
              <a:buClr>
                <a:srgbClr val="F7EDE3"/>
              </a:buClr>
              <a:buSzPts val="1800"/>
              <a:buChar char="•"/>
              <a:defRPr>
                <a:solidFill>
                  <a:srgbClr val="F7EDE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75312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A89E"/>
        </a:solidFill>
        <a:effectLst/>
      </p:bgPr>
    </p:bg>
    <p:spTree>
      <p:nvGrpSpPr>
        <p:cNvPr id="1" name="Shape 185"/>
        <p:cNvGrpSpPr/>
        <p:nvPr/>
      </p:nvGrpSpPr>
      <p:grpSpPr>
        <a:xfrm>
          <a:off x="0" y="0"/>
          <a:ext cx="0" cy="0"/>
          <a:chOff x="0" y="0"/>
          <a:chExt cx="0" cy="0"/>
        </a:xfrm>
      </p:grpSpPr>
      <p:sp>
        <p:nvSpPr>
          <p:cNvPr id="4" name="Google Shape;188;p29">
            <a:extLst>
              <a:ext uri="{FF2B5EF4-FFF2-40B4-BE49-F238E27FC236}">
                <a16:creationId xmlns:a16="http://schemas.microsoft.com/office/drawing/2014/main" id="{14DD70ED-0E52-4B7F-ACAC-F7B45A04A683}"/>
              </a:ext>
            </a:extLst>
          </p:cNvPr>
          <p:cNvSpPr>
            <a:spLocks noChangeArrowheads="1"/>
          </p:cNvSpPr>
          <p:nvPr/>
        </p:nvSpPr>
        <p:spPr bwMode="auto">
          <a:xfrm>
            <a:off x="0" y="-244475"/>
            <a:ext cx="1866900" cy="7118350"/>
          </a:xfrm>
          <a:prstGeom prst="rect">
            <a:avLst/>
          </a:prstGeom>
          <a:solidFill>
            <a:srgbClr val="F7EDE3"/>
          </a:solidFill>
          <a:ln>
            <a:noFill/>
          </a:ln>
        </p:spPr>
        <p:txBody>
          <a:bodyPr lIns="91425" tIns="45700" rIns="91425" bIns="457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US" altLang="en-US">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5" name="Google Shape;189;p29" descr="Icon&#10;&#10;Description automatically generated">
            <a:extLst>
              <a:ext uri="{FF2B5EF4-FFF2-40B4-BE49-F238E27FC236}">
                <a16:creationId xmlns:a16="http://schemas.microsoft.com/office/drawing/2014/main" id="{B0D1CFB9-2975-4500-94C9-4DF2D8C96B4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390525"/>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190;p29" descr="Icon&#10;&#10;Description automatically generated">
            <a:extLst>
              <a:ext uri="{FF2B5EF4-FFF2-40B4-BE49-F238E27FC236}">
                <a16:creationId xmlns:a16="http://schemas.microsoft.com/office/drawing/2014/main" id="{8E4DC3DF-2424-4FEE-8F99-E761C00BFAD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762000"/>
            <a:ext cx="203835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91;p29" descr="A picture containing text, sign&#10;&#10;Description automatically generated">
            <a:extLst>
              <a:ext uri="{FF2B5EF4-FFF2-40B4-BE49-F238E27FC236}">
                <a16:creationId xmlns:a16="http://schemas.microsoft.com/office/drawing/2014/main" id="{BD22144D-04B5-423B-81D3-6649ED59349A}"/>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76377">
            <a:off x="-944563" y="2806700"/>
            <a:ext cx="1638301"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192;p29" descr="Icon&#10;&#10;Description automatically generated">
            <a:extLst>
              <a:ext uri="{FF2B5EF4-FFF2-40B4-BE49-F238E27FC236}">
                <a16:creationId xmlns:a16="http://schemas.microsoft.com/office/drawing/2014/main" id="{41489278-1725-4DC2-83DF-64DA783640FD}"/>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 y="3187700"/>
            <a:ext cx="1576388"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93;p29" descr="A pink circle on a black background&#10;&#10;Description automatically generated with medium confidence">
            <a:extLst>
              <a:ext uri="{FF2B5EF4-FFF2-40B4-BE49-F238E27FC236}">
                <a16:creationId xmlns:a16="http://schemas.microsoft.com/office/drawing/2014/main" id="{01C9C960-7671-4347-9E41-55E518C80DD4}"/>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329104">
            <a:off x="260350" y="1476375"/>
            <a:ext cx="22844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194;p29" descr="Icon&#10;&#10;Description automatically generated">
            <a:extLst>
              <a:ext uri="{FF2B5EF4-FFF2-40B4-BE49-F238E27FC236}">
                <a16:creationId xmlns:a16="http://schemas.microsoft.com/office/drawing/2014/main" id="{4B6DCE01-1BF2-4C54-AB7D-4CDCAF6B392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5699">
            <a:off x="-1093788" y="4449763"/>
            <a:ext cx="1912938"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195;p29" descr="Icon&#10;&#10;Description automatically generated">
            <a:extLst>
              <a:ext uri="{FF2B5EF4-FFF2-40B4-BE49-F238E27FC236}">
                <a16:creationId xmlns:a16="http://schemas.microsoft.com/office/drawing/2014/main" id="{671909A0-98C2-46C3-A068-9FCE50366D4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0398">
            <a:off x="112713" y="4473575"/>
            <a:ext cx="2757487"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196;p29" descr="A picture containing text, sign&#10;&#10;Description automatically generated">
            <a:extLst>
              <a:ext uri="{FF2B5EF4-FFF2-40B4-BE49-F238E27FC236}">
                <a16:creationId xmlns:a16="http://schemas.microsoft.com/office/drawing/2014/main" id="{053B38D3-3E78-4030-B292-1A383EF5D7E8}"/>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288724">
            <a:off x="-653256" y="5865018"/>
            <a:ext cx="1639888" cy="163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oogle Shape;197;p29">
            <a:extLst>
              <a:ext uri="{FF2B5EF4-FFF2-40B4-BE49-F238E27FC236}">
                <a16:creationId xmlns:a16="http://schemas.microsoft.com/office/drawing/2014/main" id="{8861BFB5-48D7-4819-A9E7-DE27D28DDBBB}"/>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5788" y="5967413"/>
            <a:ext cx="2354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Google Shape;186;p29"/>
          <p:cNvSpPr txBox="1">
            <a:spLocks noGrp="1"/>
          </p:cNvSpPr>
          <p:nvPr>
            <p:ph type="title"/>
          </p:nvPr>
        </p:nvSpPr>
        <p:spPr>
          <a:xfrm>
            <a:off x="2750820" y="571031"/>
            <a:ext cx="8605032" cy="426218"/>
          </a:xfrm>
          <a:prstGeom prst="rect">
            <a:avLst/>
          </a:prstGeom>
          <a:noFill/>
          <a:ln>
            <a:noFill/>
          </a:ln>
        </p:spPr>
        <p:txBody>
          <a:bodyPr spcFirstLastPara="1">
            <a:normAutofit/>
          </a:bodyPr>
          <a:lstStyle>
            <a:lvl1pPr lvl="0" algn="l">
              <a:lnSpc>
                <a:spcPct val="90000"/>
              </a:lnSpc>
              <a:spcBef>
                <a:spcPts val="0"/>
              </a:spcBef>
              <a:spcAft>
                <a:spcPts val="0"/>
              </a:spcAft>
              <a:buClr>
                <a:srgbClr val="F7EDE3"/>
              </a:buClr>
              <a:buSzPts val="3600"/>
              <a:buFont typeface="Georgia"/>
              <a:buNone/>
              <a:defRPr sz="3600">
                <a:solidFill>
                  <a:srgbClr val="F7EDE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29"/>
          <p:cNvSpPr txBox="1">
            <a:spLocks noGrp="1"/>
          </p:cNvSpPr>
          <p:nvPr>
            <p:ph type="body" idx="1"/>
          </p:nvPr>
        </p:nvSpPr>
        <p:spPr>
          <a:xfrm>
            <a:off x="2750820" y="1316180"/>
            <a:ext cx="8564841" cy="4351338"/>
          </a:xfrm>
          <a:prstGeom prst="rect">
            <a:avLst/>
          </a:prstGeom>
          <a:noFill/>
          <a:ln>
            <a:noFill/>
          </a:ln>
        </p:spPr>
        <p:txBody>
          <a:bodyPr spcFirstLastPara="1">
            <a:normAutofit/>
          </a:bodyPr>
          <a:lstStyle>
            <a:lvl1pPr marL="457200" lvl="0" indent="-406400" algn="l">
              <a:lnSpc>
                <a:spcPct val="90000"/>
              </a:lnSpc>
              <a:spcBef>
                <a:spcPts val="1000"/>
              </a:spcBef>
              <a:spcAft>
                <a:spcPts val="0"/>
              </a:spcAft>
              <a:buClr>
                <a:srgbClr val="F7EDE3"/>
              </a:buClr>
              <a:buSzPts val="2800"/>
              <a:buChar char="•"/>
              <a:defRPr>
                <a:solidFill>
                  <a:srgbClr val="F7EDE3"/>
                </a:solidFill>
              </a:defRPr>
            </a:lvl1pPr>
            <a:lvl2pPr marL="914400" lvl="1" indent="-381000" algn="l">
              <a:lnSpc>
                <a:spcPct val="90000"/>
              </a:lnSpc>
              <a:spcBef>
                <a:spcPts val="500"/>
              </a:spcBef>
              <a:spcAft>
                <a:spcPts val="0"/>
              </a:spcAft>
              <a:buClr>
                <a:srgbClr val="F7EDE3"/>
              </a:buClr>
              <a:buSzPts val="2400"/>
              <a:buChar char="•"/>
              <a:defRPr>
                <a:solidFill>
                  <a:srgbClr val="F7EDE3"/>
                </a:solidFill>
              </a:defRPr>
            </a:lvl2pPr>
            <a:lvl3pPr marL="1371600" lvl="2" indent="-355600" algn="l">
              <a:lnSpc>
                <a:spcPct val="90000"/>
              </a:lnSpc>
              <a:spcBef>
                <a:spcPts val="500"/>
              </a:spcBef>
              <a:spcAft>
                <a:spcPts val="0"/>
              </a:spcAft>
              <a:buClr>
                <a:srgbClr val="F7EDE3"/>
              </a:buClr>
              <a:buSzPts val="2000"/>
              <a:buChar char="•"/>
              <a:defRPr>
                <a:solidFill>
                  <a:srgbClr val="F7EDE3"/>
                </a:solidFill>
              </a:defRPr>
            </a:lvl3pPr>
            <a:lvl4pPr marL="1828800" lvl="3" indent="-342900" algn="l">
              <a:lnSpc>
                <a:spcPct val="90000"/>
              </a:lnSpc>
              <a:spcBef>
                <a:spcPts val="500"/>
              </a:spcBef>
              <a:spcAft>
                <a:spcPts val="0"/>
              </a:spcAft>
              <a:buClr>
                <a:srgbClr val="F7EDE3"/>
              </a:buClr>
              <a:buSzPts val="1800"/>
              <a:buChar char="•"/>
              <a:defRPr>
                <a:solidFill>
                  <a:srgbClr val="F7EDE3"/>
                </a:solidFill>
              </a:defRPr>
            </a:lvl4pPr>
            <a:lvl5pPr marL="2286000" lvl="4" indent="-342900" algn="l">
              <a:lnSpc>
                <a:spcPct val="90000"/>
              </a:lnSpc>
              <a:spcBef>
                <a:spcPts val="500"/>
              </a:spcBef>
              <a:spcAft>
                <a:spcPts val="0"/>
              </a:spcAft>
              <a:buClr>
                <a:srgbClr val="F7EDE3"/>
              </a:buClr>
              <a:buSzPts val="1800"/>
              <a:buChar char="•"/>
              <a:defRPr>
                <a:solidFill>
                  <a:srgbClr val="F7EDE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70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Slide">
  <p:cSld name="3_Title Slide">
    <p:bg>
      <p:bgPr>
        <a:solidFill>
          <a:srgbClr val="F28582"/>
        </a:solidFill>
        <a:effectLst/>
      </p:bgPr>
    </p:bg>
    <p:spTree>
      <p:nvGrpSpPr>
        <p:cNvPr id="1" name="Shape 53"/>
        <p:cNvGrpSpPr/>
        <p:nvPr/>
      </p:nvGrpSpPr>
      <p:grpSpPr>
        <a:xfrm>
          <a:off x="0" y="0"/>
          <a:ext cx="0" cy="0"/>
          <a:chOff x="0" y="0"/>
          <a:chExt cx="0" cy="0"/>
        </a:xfrm>
      </p:grpSpPr>
      <p:sp>
        <p:nvSpPr>
          <p:cNvPr id="54" name="Google Shape;54;p15"/>
          <p:cNvSpPr txBox="1">
            <a:spLocks noGrp="1"/>
          </p:cNvSpPr>
          <p:nvPr>
            <p:ph type="ctrTitle"/>
          </p:nvPr>
        </p:nvSpPr>
        <p:spPr>
          <a:xfrm>
            <a:off x="1524000" y="2519843"/>
            <a:ext cx="9144000" cy="60867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Georgia"/>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5"/>
          <p:cNvSpPr txBox="1">
            <a:spLocks noGrp="1"/>
          </p:cNvSpPr>
          <p:nvPr>
            <p:ph type="subTitle" idx="1"/>
          </p:nvPr>
        </p:nvSpPr>
        <p:spPr>
          <a:xfrm>
            <a:off x="1524000" y="3602038"/>
            <a:ext cx="9144000" cy="40061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6" name="Google Shape;56;p15"/>
          <p:cNvPicPr preferRelativeResize="0"/>
          <p:nvPr/>
        </p:nvPicPr>
        <p:blipFill rotWithShape="1">
          <a:blip r:embed="rId2">
            <a:alphaModFix/>
          </a:blip>
          <a:srcRect/>
          <a:stretch/>
        </p:blipFill>
        <p:spPr>
          <a:xfrm>
            <a:off x="-1185800" y="530856"/>
            <a:ext cx="3105962" cy="3105962"/>
          </a:xfrm>
          <a:prstGeom prst="rect">
            <a:avLst/>
          </a:prstGeom>
          <a:noFill/>
          <a:ln>
            <a:noFill/>
          </a:ln>
        </p:spPr>
      </p:pic>
      <p:pic>
        <p:nvPicPr>
          <p:cNvPr id="57" name="Google Shape;57;p15"/>
          <p:cNvPicPr preferRelativeResize="0"/>
          <p:nvPr/>
        </p:nvPicPr>
        <p:blipFill rotWithShape="1">
          <a:blip r:embed="rId3">
            <a:alphaModFix/>
          </a:blip>
          <a:srcRect/>
          <a:stretch/>
        </p:blipFill>
        <p:spPr>
          <a:xfrm>
            <a:off x="-139589" y="-446329"/>
            <a:ext cx="2755351" cy="2755351"/>
          </a:xfrm>
          <a:prstGeom prst="rect">
            <a:avLst/>
          </a:prstGeom>
          <a:noFill/>
          <a:ln>
            <a:noFill/>
          </a:ln>
        </p:spPr>
      </p:pic>
      <p:pic>
        <p:nvPicPr>
          <p:cNvPr id="58" name="Google Shape;58;p15" descr="A picture containing text, sign&#10;&#10;Description automatically generated"/>
          <p:cNvPicPr preferRelativeResize="0"/>
          <p:nvPr/>
        </p:nvPicPr>
        <p:blipFill rotWithShape="1">
          <a:blip r:embed="rId4">
            <a:alphaModFix/>
          </a:blip>
          <a:srcRect/>
          <a:stretch/>
        </p:blipFill>
        <p:spPr>
          <a:xfrm>
            <a:off x="367646" y="4860841"/>
            <a:ext cx="2565338" cy="2564723"/>
          </a:xfrm>
          <a:prstGeom prst="rect">
            <a:avLst/>
          </a:prstGeom>
          <a:noFill/>
          <a:ln>
            <a:noFill/>
          </a:ln>
        </p:spPr>
      </p:pic>
      <p:pic>
        <p:nvPicPr>
          <p:cNvPr id="59" name="Google Shape;59;p15" descr="Icon&#10;&#10;Description automatically generated"/>
          <p:cNvPicPr preferRelativeResize="0"/>
          <p:nvPr/>
        </p:nvPicPr>
        <p:blipFill rotWithShape="1">
          <a:blip r:embed="rId5">
            <a:alphaModFix/>
          </a:blip>
          <a:srcRect/>
          <a:stretch/>
        </p:blipFill>
        <p:spPr>
          <a:xfrm>
            <a:off x="74479" y="4110342"/>
            <a:ext cx="1575836" cy="1576214"/>
          </a:xfrm>
          <a:prstGeom prst="rect">
            <a:avLst/>
          </a:prstGeom>
          <a:noFill/>
          <a:ln>
            <a:noFill/>
          </a:ln>
        </p:spPr>
      </p:pic>
      <p:pic>
        <p:nvPicPr>
          <p:cNvPr id="60" name="Google Shape;60;p15"/>
          <p:cNvPicPr preferRelativeResize="0"/>
          <p:nvPr/>
        </p:nvPicPr>
        <p:blipFill rotWithShape="1">
          <a:blip r:embed="rId6">
            <a:alphaModFix/>
          </a:blip>
          <a:srcRect/>
          <a:stretch/>
        </p:blipFill>
        <p:spPr>
          <a:xfrm>
            <a:off x="-552850" y="4895629"/>
            <a:ext cx="2357321" cy="2357321"/>
          </a:xfrm>
          <a:prstGeom prst="rect">
            <a:avLst/>
          </a:prstGeom>
          <a:noFill/>
          <a:ln>
            <a:noFill/>
          </a:ln>
        </p:spPr>
      </p:pic>
      <p:pic>
        <p:nvPicPr>
          <p:cNvPr id="61" name="Google Shape;61;p15"/>
          <p:cNvPicPr preferRelativeResize="0"/>
          <p:nvPr/>
        </p:nvPicPr>
        <p:blipFill rotWithShape="1">
          <a:blip r:embed="rId2">
            <a:alphaModFix/>
          </a:blip>
          <a:srcRect/>
          <a:stretch/>
        </p:blipFill>
        <p:spPr>
          <a:xfrm flipH="1">
            <a:off x="10200568" y="422098"/>
            <a:ext cx="3105962" cy="3105962"/>
          </a:xfrm>
          <a:prstGeom prst="rect">
            <a:avLst/>
          </a:prstGeom>
          <a:noFill/>
          <a:ln>
            <a:noFill/>
          </a:ln>
        </p:spPr>
      </p:pic>
      <p:pic>
        <p:nvPicPr>
          <p:cNvPr id="62" name="Google Shape;62;p15"/>
          <p:cNvPicPr preferRelativeResize="0"/>
          <p:nvPr/>
        </p:nvPicPr>
        <p:blipFill rotWithShape="1">
          <a:blip r:embed="rId3">
            <a:alphaModFix/>
          </a:blip>
          <a:srcRect/>
          <a:stretch/>
        </p:blipFill>
        <p:spPr>
          <a:xfrm flipH="1">
            <a:off x="9563230" y="-449181"/>
            <a:ext cx="2755351" cy="2755351"/>
          </a:xfrm>
          <a:prstGeom prst="rect">
            <a:avLst/>
          </a:prstGeom>
          <a:noFill/>
          <a:ln>
            <a:noFill/>
          </a:ln>
        </p:spPr>
      </p:pic>
      <p:pic>
        <p:nvPicPr>
          <p:cNvPr id="63" name="Google Shape;63;p15" descr="A picture containing text, sign&#10;&#10;Description automatically generated"/>
          <p:cNvPicPr preferRelativeResize="0"/>
          <p:nvPr/>
        </p:nvPicPr>
        <p:blipFill rotWithShape="1">
          <a:blip r:embed="rId4">
            <a:alphaModFix/>
          </a:blip>
          <a:srcRect/>
          <a:stretch/>
        </p:blipFill>
        <p:spPr>
          <a:xfrm flipH="1">
            <a:off x="9211065" y="4911735"/>
            <a:ext cx="2565338" cy="2564723"/>
          </a:xfrm>
          <a:prstGeom prst="rect">
            <a:avLst/>
          </a:prstGeom>
          <a:noFill/>
          <a:ln>
            <a:noFill/>
          </a:ln>
        </p:spPr>
      </p:pic>
      <p:pic>
        <p:nvPicPr>
          <p:cNvPr id="64" name="Google Shape;64;p15" descr="Icon&#10;&#10;Description automatically generated"/>
          <p:cNvPicPr preferRelativeResize="0"/>
          <p:nvPr/>
        </p:nvPicPr>
        <p:blipFill rotWithShape="1">
          <a:blip r:embed="rId5">
            <a:alphaModFix/>
          </a:blip>
          <a:srcRect/>
          <a:stretch/>
        </p:blipFill>
        <p:spPr>
          <a:xfrm flipH="1">
            <a:off x="10406029" y="4110342"/>
            <a:ext cx="1575836" cy="1576214"/>
          </a:xfrm>
          <a:prstGeom prst="rect">
            <a:avLst/>
          </a:prstGeom>
          <a:noFill/>
          <a:ln>
            <a:noFill/>
          </a:ln>
        </p:spPr>
      </p:pic>
      <p:pic>
        <p:nvPicPr>
          <p:cNvPr id="65" name="Google Shape;65;p15"/>
          <p:cNvPicPr preferRelativeResize="0"/>
          <p:nvPr/>
        </p:nvPicPr>
        <p:blipFill rotWithShape="1">
          <a:blip r:embed="rId6">
            <a:alphaModFix/>
          </a:blip>
          <a:srcRect/>
          <a:stretch/>
        </p:blipFill>
        <p:spPr>
          <a:xfrm flipH="1">
            <a:off x="10200567" y="4946522"/>
            <a:ext cx="2357321" cy="2357321"/>
          </a:xfrm>
          <a:prstGeom prst="rect">
            <a:avLst/>
          </a:prstGeom>
          <a:noFill/>
          <a:ln>
            <a:noFill/>
          </a:ln>
        </p:spPr>
      </p:pic>
      <p:pic>
        <p:nvPicPr>
          <p:cNvPr id="66" name="Google Shape;66;p15"/>
          <p:cNvPicPr preferRelativeResize="0"/>
          <p:nvPr/>
        </p:nvPicPr>
        <p:blipFill rotWithShape="1">
          <a:blip r:embed="rId7">
            <a:alphaModFix/>
          </a:blip>
          <a:srcRect/>
          <a:stretch/>
        </p:blipFill>
        <p:spPr>
          <a:xfrm>
            <a:off x="4919083" y="5853640"/>
            <a:ext cx="2353834" cy="579122"/>
          </a:xfrm>
          <a:prstGeom prst="rect">
            <a:avLst/>
          </a:prstGeom>
          <a:noFill/>
          <a:ln>
            <a:noFill/>
          </a:ln>
        </p:spPr>
      </p:pic>
    </p:spTree>
    <p:extLst>
      <p:ext uri="{BB962C8B-B14F-4D97-AF65-F5344CB8AC3E}">
        <p14:creationId xmlns:p14="http://schemas.microsoft.com/office/powerpoint/2010/main" val="3151955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 Slide">
  <p:cSld name="4_Title Slide">
    <p:bg>
      <p:bgPr>
        <a:solidFill>
          <a:srgbClr val="85A69E"/>
        </a:solid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ctrTitle"/>
          </p:nvPr>
        </p:nvSpPr>
        <p:spPr>
          <a:xfrm>
            <a:off x="1524000" y="2519843"/>
            <a:ext cx="9144000" cy="60867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F7EDE3"/>
              </a:buClr>
              <a:buSzPts val="4400"/>
              <a:buFont typeface="Georgia"/>
              <a:buNone/>
              <a:defRPr sz="4400">
                <a:solidFill>
                  <a:srgbClr val="F7EDE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6"/>
          <p:cNvSpPr txBox="1">
            <a:spLocks noGrp="1"/>
          </p:cNvSpPr>
          <p:nvPr>
            <p:ph type="subTitle" idx="1"/>
          </p:nvPr>
        </p:nvSpPr>
        <p:spPr>
          <a:xfrm>
            <a:off x="1524000" y="3602038"/>
            <a:ext cx="9144000" cy="40061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F7EDE3"/>
              </a:buClr>
              <a:buSzPts val="2400"/>
              <a:buNone/>
              <a:defRPr sz="2400">
                <a:solidFill>
                  <a:srgbClr val="F7EDE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0" name="Google Shape;70;p16"/>
          <p:cNvPicPr preferRelativeResize="0"/>
          <p:nvPr/>
        </p:nvPicPr>
        <p:blipFill rotWithShape="1">
          <a:blip r:embed="rId2">
            <a:alphaModFix/>
          </a:blip>
          <a:srcRect/>
          <a:stretch/>
        </p:blipFill>
        <p:spPr>
          <a:xfrm>
            <a:off x="-1185800" y="530856"/>
            <a:ext cx="3105962" cy="3105962"/>
          </a:xfrm>
          <a:prstGeom prst="rect">
            <a:avLst/>
          </a:prstGeom>
          <a:noFill/>
          <a:ln>
            <a:noFill/>
          </a:ln>
        </p:spPr>
      </p:pic>
      <p:pic>
        <p:nvPicPr>
          <p:cNvPr id="71" name="Google Shape;71;p16"/>
          <p:cNvPicPr preferRelativeResize="0"/>
          <p:nvPr/>
        </p:nvPicPr>
        <p:blipFill rotWithShape="1">
          <a:blip r:embed="rId3">
            <a:alphaModFix/>
          </a:blip>
          <a:srcRect/>
          <a:stretch/>
        </p:blipFill>
        <p:spPr>
          <a:xfrm>
            <a:off x="-139589" y="-446329"/>
            <a:ext cx="2755351" cy="2755351"/>
          </a:xfrm>
          <a:prstGeom prst="rect">
            <a:avLst/>
          </a:prstGeom>
          <a:noFill/>
          <a:ln>
            <a:noFill/>
          </a:ln>
        </p:spPr>
      </p:pic>
      <p:pic>
        <p:nvPicPr>
          <p:cNvPr id="72" name="Google Shape;72;p16" descr="A picture containing text, sign&#10;&#10;Description automatically generated"/>
          <p:cNvPicPr preferRelativeResize="0"/>
          <p:nvPr/>
        </p:nvPicPr>
        <p:blipFill rotWithShape="1">
          <a:blip r:embed="rId4">
            <a:alphaModFix/>
          </a:blip>
          <a:srcRect/>
          <a:stretch/>
        </p:blipFill>
        <p:spPr>
          <a:xfrm>
            <a:off x="367646" y="4860841"/>
            <a:ext cx="2565338" cy="2564723"/>
          </a:xfrm>
          <a:prstGeom prst="rect">
            <a:avLst/>
          </a:prstGeom>
          <a:noFill/>
          <a:ln>
            <a:noFill/>
          </a:ln>
        </p:spPr>
      </p:pic>
      <p:pic>
        <p:nvPicPr>
          <p:cNvPr id="73" name="Google Shape;73;p16"/>
          <p:cNvPicPr preferRelativeResize="0"/>
          <p:nvPr/>
        </p:nvPicPr>
        <p:blipFill rotWithShape="1">
          <a:blip r:embed="rId5">
            <a:alphaModFix/>
          </a:blip>
          <a:srcRect/>
          <a:stretch/>
        </p:blipFill>
        <p:spPr>
          <a:xfrm>
            <a:off x="74479" y="4110342"/>
            <a:ext cx="1575835" cy="1576214"/>
          </a:xfrm>
          <a:prstGeom prst="rect">
            <a:avLst/>
          </a:prstGeom>
          <a:noFill/>
          <a:ln>
            <a:noFill/>
          </a:ln>
        </p:spPr>
      </p:pic>
      <p:pic>
        <p:nvPicPr>
          <p:cNvPr id="74" name="Google Shape;74;p16"/>
          <p:cNvPicPr preferRelativeResize="0"/>
          <p:nvPr/>
        </p:nvPicPr>
        <p:blipFill rotWithShape="1">
          <a:blip r:embed="rId6">
            <a:alphaModFix/>
          </a:blip>
          <a:srcRect/>
          <a:stretch/>
        </p:blipFill>
        <p:spPr>
          <a:xfrm>
            <a:off x="-552850" y="4895629"/>
            <a:ext cx="2357321" cy="2357321"/>
          </a:xfrm>
          <a:prstGeom prst="rect">
            <a:avLst/>
          </a:prstGeom>
          <a:noFill/>
          <a:ln>
            <a:noFill/>
          </a:ln>
        </p:spPr>
      </p:pic>
      <p:pic>
        <p:nvPicPr>
          <p:cNvPr id="75" name="Google Shape;75;p16"/>
          <p:cNvPicPr preferRelativeResize="0"/>
          <p:nvPr/>
        </p:nvPicPr>
        <p:blipFill rotWithShape="1">
          <a:blip r:embed="rId2">
            <a:alphaModFix/>
          </a:blip>
          <a:srcRect/>
          <a:stretch/>
        </p:blipFill>
        <p:spPr>
          <a:xfrm flipH="1">
            <a:off x="10200568" y="422098"/>
            <a:ext cx="3105962" cy="3105962"/>
          </a:xfrm>
          <a:prstGeom prst="rect">
            <a:avLst/>
          </a:prstGeom>
          <a:noFill/>
          <a:ln>
            <a:noFill/>
          </a:ln>
        </p:spPr>
      </p:pic>
      <p:pic>
        <p:nvPicPr>
          <p:cNvPr id="76" name="Google Shape;76;p16"/>
          <p:cNvPicPr preferRelativeResize="0"/>
          <p:nvPr/>
        </p:nvPicPr>
        <p:blipFill rotWithShape="1">
          <a:blip r:embed="rId3">
            <a:alphaModFix/>
          </a:blip>
          <a:srcRect/>
          <a:stretch/>
        </p:blipFill>
        <p:spPr>
          <a:xfrm flipH="1">
            <a:off x="9563230" y="-449181"/>
            <a:ext cx="2755351" cy="2755351"/>
          </a:xfrm>
          <a:prstGeom prst="rect">
            <a:avLst/>
          </a:prstGeom>
          <a:noFill/>
          <a:ln>
            <a:noFill/>
          </a:ln>
        </p:spPr>
      </p:pic>
      <p:pic>
        <p:nvPicPr>
          <p:cNvPr id="77" name="Google Shape;77;p16" descr="A picture containing text, sign&#10;&#10;Description automatically generated"/>
          <p:cNvPicPr preferRelativeResize="0"/>
          <p:nvPr/>
        </p:nvPicPr>
        <p:blipFill rotWithShape="1">
          <a:blip r:embed="rId4">
            <a:alphaModFix/>
          </a:blip>
          <a:srcRect/>
          <a:stretch/>
        </p:blipFill>
        <p:spPr>
          <a:xfrm flipH="1">
            <a:off x="9211065" y="4911735"/>
            <a:ext cx="2565338" cy="2564723"/>
          </a:xfrm>
          <a:prstGeom prst="rect">
            <a:avLst/>
          </a:prstGeom>
          <a:noFill/>
          <a:ln>
            <a:noFill/>
          </a:ln>
        </p:spPr>
      </p:pic>
      <p:pic>
        <p:nvPicPr>
          <p:cNvPr id="78" name="Google Shape;78;p16"/>
          <p:cNvPicPr preferRelativeResize="0"/>
          <p:nvPr/>
        </p:nvPicPr>
        <p:blipFill rotWithShape="1">
          <a:blip r:embed="rId5">
            <a:alphaModFix/>
          </a:blip>
          <a:srcRect/>
          <a:stretch/>
        </p:blipFill>
        <p:spPr>
          <a:xfrm flipH="1">
            <a:off x="10406029" y="4110342"/>
            <a:ext cx="1575835" cy="1576214"/>
          </a:xfrm>
          <a:prstGeom prst="rect">
            <a:avLst/>
          </a:prstGeom>
          <a:noFill/>
          <a:ln>
            <a:noFill/>
          </a:ln>
        </p:spPr>
      </p:pic>
      <p:pic>
        <p:nvPicPr>
          <p:cNvPr id="79" name="Google Shape;79;p16"/>
          <p:cNvPicPr preferRelativeResize="0"/>
          <p:nvPr/>
        </p:nvPicPr>
        <p:blipFill rotWithShape="1">
          <a:blip r:embed="rId6">
            <a:alphaModFix/>
          </a:blip>
          <a:srcRect/>
          <a:stretch/>
        </p:blipFill>
        <p:spPr>
          <a:xfrm flipH="1">
            <a:off x="10200567" y="4946522"/>
            <a:ext cx="2357321" cy="2357321"/>
          </a:xfrm>
          <a:prstGeom prst="rect">
            <a:avLst/>
          </a:prstGeom>
          <a:noFill/>
          <a:ln>
            <a:noFill/>
          </a:ln>
        </p:spPr>
      </p:pic>
      <p:pic>
        <p:nvPicPr>
          <p:cNvPr id="80" name="Google Shape;80;p16" descr="Shape&#10;&#10;Description automatically generated with medium confidence"/>
          <p:cNvPicPr preferRelativeResize="0"/>
          <p:nvPr/>
        </p:nvPicPr>
        <p:blipFill rotWithShape="1">
          <a:blip r:embed="rId7">
            <a:alphaModFix/>
          </a:blip>
          <a:srcRect/>
          <a:stretch/>
        </p:blipFill>
        <p:spPr>
          <a:xfrm>
            <a:off x="4919083" y="5853640"/>
            <a:ext cx="2353834" cy="579123"/>
          </a:xfrm>
          <a:prstGeom prst="rect">
            <a:avLst/>
          </a:prstGeom>
          <a:noFill/>
          <a:ln>
            <a:noFill/>
          </a:ln>
        </p:spPr>
      </p:pic>
    </p:spTree>
    <p:extLst>
      <p:ext uri="{BB962C8B-B14F-4D97-AF65-F5344CB8AC3E}">
        <p14:creationId xmlns:p14="http://schemas.microsoft.com/office/powerpoint/2010/main" val="3670829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Title Slide">
  <p:cSld name="5_Title Slide">
    <p:bg>
      <p:bgPr>
        <a:solidFill>
          <a:srgbClr val="00A89E"/>
        </a:solid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ctrTitle"/>
          </p:nvPr>
        </p:nvSpPr>
        <p:spPr>
          <a:xfrm>
            <a:off x="1524000" y="2519843"/>
            <a:ext cx="9144000" cy="60867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F7EDE3"/>
              </a:buClr>
              <a:buSzPts val="4400"/>
              <a:buFont typeface="Georgia"/>
              <a:buNone/>
              <a:defRPr sz="4400">
                <a:solidFill>
                  <a:srgbClr val="F7EDE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subTitle" idx="1"/>
          </p:nvPr>
        </p:nvSpPr>
        <p:spPr>
          <a:xfrm>
            <a:off x="1524000" y="3602038"/>
            <a:ext cx="9144000" cy="40061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F7EDE3"/>
              </a:buClr>
              <a:buSzPts val="2400"/>
              <a:buNone/>
              <a:defRPr sz="2400">
                <a:solidFill>
                  <a:srgbClr val="F7EDE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4" name="Google Shape;84;p17"/>
          <p:cNvPicPr preferRelativeResize="0"/>
          <p:nvPr/>
        </p:nvPicPr>
        <p:blipFill rotWithShape="1">
          <a:blip r:embed="rId2">
            <a:alphaModFix/>
          </a:blip>
          <a:srcRect/>
          <a:stretch/>
        </p:blipFill>
        <p:spPr>
          <a:xfrm>
            <a:off x="-1185800" y="530856"/>
            <a:ext cx="3105962" cy="3105962"/>
          </a:xfrm>
          <a:prstGeom prst="rect">
            <a:avLst/>
          </a:prstGeom>
          <a:noFill/>
          <a:ln>
            <a:noFill/>
          </a:ln>
        </p:spPr>
      </p:pic>
      <p:pic>
        <p:nvPicPr>
          <p:cNvPr id="85" name="Google Shape;85;p17"/>
          <p:cNvPicPr preferRelativeResize="0"/>
          <p:nvPr/>
        </p:nvPicPr>
        <p:blipFill rotWithShape="1">
          <a:blip r:embed="rId3">
            <a:alphaModFix/>
          </a:blip>
          <a:srcRect/>
          <a:stretch/>
        </p:blipFill>
        <p:spPr>
          <a:xfrm>
            <a:off x="-139589" y="-446329"/>
            <a:ext cx="2755351" cy="2755351"/>
          </a:xfrm>
          <a:prstGeom prst="rect">
            <a:avLst/>
          </a:prstGeom>
          <a:noFill/>
          <a:ln>
            <a:noFill/>
          </a:ln>
        </p:spPr>
      </p:pic>
      <p:pic>
        <p:nvPicPr>
          <p:cNvPr id="86" name="Google Shape;86;p17"/>
          <p:cNvPicPr preferRelativeResize="0"/>
          <p:nvPr/>
        </p:nvPicPr>
        <p:blipFill rotWithShape="1">
          <a:blip r:embed="rId4">
            <a:alphaModFix/>
          </a:blip>
          <a:srcRect/>
          <a:stretch/>
        </p:blipFill>
        <p:spPr>
          <a:xfrm>
            <a:off x="367953" y="4860841"/>
            <a:ext cx="2564723" cy="2564723"/>
          </a:xfrm>
          <a:prstGeom prst="rect">
            <a:avLst/>
          </a:prstGeom>
          <a:noFill/>
          <a:ln>
            <a:noFill/>
          </a:ln>
        </p:spPr>
      </p:pic>
      <p:pic>
        <p:nvPicPr>
          <p:cNvPr id="87" name="Google Shape;87;p17"/>
          <p:cNvPicPr preferRelativeResize="0"/>
          <p:nvPr/>
        </p:nvPicPr>
        <p:blipFill rotWithShape="1">
          <a:blip r:embed="rId5">
            <a:alphaModFix/>
          </a:blip>
          <a:srcRect/>
          <a:stretch/>
        </p:blipFill>
        <p:spPr>
          <a:xfrm>
            <a:off x="74479" y="4110342"/>
            <a:ext cx="1575835" cy="1576214"/>
          </a:xfrm>
          <a:prstGeom prst="rect">
            <a:avLst/>
          </a:prstGeom>
          <a:noFill/>
          <a:ln>
            <a:noFill/>
          </a:ln>
        </p:spPr>
      </p:pic>
      <p:pic>
        <p:nvPicPr>
          <p:cNvPr id="88" name="Google Shape;88;p17"/>
          <p:cNvPicPr preferRelativeResize="0"/>
          <p:nvPr/>
        </p:nvPicPr>
        <p:blipFill rotWithShape="1">
          <a:blip r:embed="rId6">
            <a:alphaModFix/>
          </a:blip>
          <a:srcRect/>
          <a:stretch/>
        </p:blipFill>
        <p:spPr>
          <a:xfrm>
            <a:off x="-552850" y="4895629"/>
            <a:ext cx="2357321" cy="2357321"/>
          </a:xfrm>
          <a:prstGeom prst="rect">
            <a:avLst/>
          </a:prstGeom>
          <a:noFill/>
          <a:ln>
            <a:noFill/>
          </a:ln>
        </p:spPr>
      </p:pic>
      <p:pic>
        <p:nvPicPr>
          <p:cNvPr id="89" name="Google Shape;89;p17"/>
          <p:cNvPicPr preferRelativeResize="0"/>
          <p:nvPr/>
        </p:nvPicPr>
        <p:blipFill rotWithShape="1">
          <a:blip r:embed="rId2">
            <a:alphaModFix/>
          </a:blip>
          <a:srcRect/>
          <a:stretch/>
        </p:blipFill>
        <p:spPr>
          <a:xfrm flipH="1">
            <a:off x="10200568" y="422098"/>
            <a:ext cx="3105962" cy="3105962"/>
          </a:xfrm>
          <a:prstGeom prst="rect">
            <a:avLst/>
          </a:prstGeom>
          <a:noFill/>
          <a:ln>
            <a:noFill/>
          </a:ln>
        </p:spPr>
      </p:pic>
      <p:pic>
        <p:nvPicPr>
          <p:cNvPr id="90" name="Google Shape;90;p17"/>
          <p:cNvPicPr preferRelativeResize="0"/>
          <p:nvPr/>
        </p:nvPicPr>
        <p:blipFill rotWithShape="1">
          <a:blip r:embed="rId3">
            <a:alphaModFix/>
          </a:blip>
          <a:srcRect/>
          <a:stretch/>
        </p:blipFill>
        <p:spPr>
          <a:xfrm flipH="1">
            <a:off x="9563230" y="-449181"/>
            <a:ext cx="2755351" cy="2755351"/>
          </a:xfrm>
          <a:prstGeom prst="rect">
            <a:avLst/>
          </a:prstGeom>
          <a:noFill/>
          <a:ln>
            <a:noFill/>
          </a:ln>
        </p:spPr>
      </p:pic>
      <p:pic>
        <p:nvPicPr>
          <p:cNvPr id="91" name="Google Shape;91;p17"/>
          <p:cNvPicPr preferRelativeResize="0"/>
          <p:nvPr/>
        </p:nvPicPr>
        <p:blipFill rotWithShape="1">
          <a:blip r:embed="rId4">
            <a:alphaModFix/>
          </a:blip>
          <a:srcRect/>
          <a:stretch/>
        </p:blipFill>
        <p:spPr>
          <a:xfrm flipH="1">
            <a:off x="9211372" y="4911735"/>
            <a:ext cx="2564723" cy="2564723"/>
          </a:xfrm>
          <a:prstGeom prst="rect">
            <a:avLst/>
          </a:prstGeom>
          <a:noFill/>
          <a:ln>
            <a:noFill/>
          </a:ln>
        </p:spPr>
      </p:pic>
      <p:pic>
        <p:nvPicPr>
          <p:cNvPr id="92" name="Google Shape;92;p17"/>
          <p:cNvPicPr preferRelativeResize="0"/>
          <p:nvPr/>
        </p:nvPicPr>
        <p:blipFill rotWithShape="1">
          <a:blip r:embed="rId7">
            <a:alphaModFix/>
          </a:blip>
          <a:srcRect/>
          <a:stretch/>
        </p:blipFill>
        <p:spPr>
          <a:xfrm flipH="1">
            <a:off x="10406029" y="4110342"/>
            <a:ext cx="1575835" cy="1576214"/>
          </a:xfrm>
          <a:prstGeom prst="rect">
            <a:avLst/>
          </a:prstGeom>
          <a:noFill/>
          <a:ln>
            <a:noFill/>
          </a:ln>
        </p:spPr>
      </p:pic>
      <p:pic>
        <p:nvPicPr>
          <p:cNvPr id="93" name="Google Shape;93;p17"/>
          <p:cNvPicPr preferRelativeResize="0"/>
          <p:nvPr/>
        </p:nvPicPr>
        <p:blipFill rotWithShape="1">
          <a:blip r:embed="rId6">
            <a:alphaModFix/>
          </a:blip>
          <a:srcRect/>
          <a:stretch/>
        </p:blipFill>
        <p:spPr>
          <a:xfrm flipH="1">
            <a:off x="10200567" y="4946522"/>
            <a:ext cx="2357321" cy="2357321"/>
          </a:xfrm>
          <a:prstGeom prst="rect">
            <a:avLst/>
          </a:prstGeom>
          <a:noFill/>
          <a:ln>
            <a:noFill/>
          </a:ln>
        </p:spPr>
      </p:pic>
      <p:pic>
        <p:nvPicPr>
          <p:cNvPr id="94" name="Google Shape;94;p17"/>
          <p:cNvPicPr preferRelativeResize="0"/>
          <p:nvPr/>
        </p:nvPicPr>
        <p:blipFill rotWithShape="1">
          <a:blip r:embed="rId8">
            <a:alphaModFix/>
          </a:blip>
          <a:srcRect/>
          <a:stretch/>
        </p:blipFill>
        <p:spPr>
          <a:xfrm>
            <a:off x="4919083" y="5853640"/>
            <a:ext cx="2353834" cy="579122"/>
          </a:xfrm>
          <a:prstGeom prst="rect">
            <a:avLst/>
          </a:prstGeom>
          <a:noFill/>
          <a:ln>
            <a:noFill/>
          </a:ln>
        </p:spPr>
      </p:pic>
    </p:spTree>
    <p:extLst>
      <p:ext uri="{BB962C8B-B14F-4D97-AF65-F5344CB8AC3E}">
        <p14:creationId xmlns:p14="http://schemas.microsoft.com/office/powerpoint/2010/main" val="2525836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898127" y="571031"/>
            <a:ext cx="10457725" cy="4262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Georgia"/>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8"/>
          <p:cNvSpPr txBox="1">
            <a:spLocks noGrp="1"/>
          </p:cNvSpPr>
          <p:nvPr>
            <p:ph type="body" idx="1"/>
          </p:nvPr>
        </p:nvSpPr>
        <p:spPr>
          <a:xfrm>
            <a:off x="906780" y="1316180"/>
            <a:ext cx="1040888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8" name="Google Shape;98;p18" descr="Shape&#10;&#10;Description automatically generated with medium confidence"/>
          <p:cNvPicPr preferRelativeResize="0"/>
          <p:nvPr/>
        </p:nvPicPr>
        <p:blipFill rotWithShape="1">
          <a:blip r:embed="rId2">
            <a:alphaModFix/>
          </a:blip>
          <a:srcRect/>
          <a:stretch/>
        </p:blipFill>
        <p:spPr>
          <a:xfrm>
            <a:off x="9475843" y="5967171"/>
            <a:ext cx="2353834" cy="579123"/>
          </a:xfrm>
          <a:prstGeom prst="rect">
            <a:avLst/>
          </a:prstGeom>
          <a:noFill/>
          <a:ln>
            <a:noFill/>
          </a:ln>
        </p:spPr>
      </p:pic>
    </p:spTree>
    <p:extLst>
      <p:ext uri="{BB962C8B-B14F-4D97-AF65-F5344CB8AC3E}">
        <p14:creationId xmlns:p14="http://schemas.microsoft.com/office/powerpoint/2010/main" val="316635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F5C9C2"/>
        </a:solid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898127" y="571031"/>
            <a:ext cx="10457725" cy="4262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Georgia"/>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9"/>
          <p:cNvSpPr txBox="1">
            <a:spLocks noGrp="1"/>
          </p:cNvSpPr>
          <p:nvPr>
            <p:ph type="body" idx="1"/>
          </p:nvPr>
        </p:nvSpPr>
        <p:spPr>
          <a:xfrm>
            <a:off x="906780" y="1316180"/>
            <a:ext cx="1040888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2" name="Google Shape;102;p19" descr="Shape&#10;&#10;Description automatically generated with medium confidence"/>
          <p:cNvPicPr preferRelativeResize="0"/>
          <p:nvPr/>
        </p:nvPicPr>
        <p:blipFill rotWithShape="1">
          <a:blip r:embed="rId2">
            <a:alphaModFix/>
          </a:blip>
          <a:srcRect/>
          <a:stretch/>
        </p:blipFill>
        <p:spPr>
          <a:xfrm>
            <a:off x="9475843" y="5967171"/>
            <a:ext cx="2353834" cy="579123"/>
          </a:xfrm>
          <a:prstGeom prst="rect">
            <a:avLst/>
          </a:prstGeom>
          <a:noFill/>
          <a:ln>
            <a:noFill/>
          </a:ln>
        </p:spPr>
      </p:pic>
    </p:spTree>
    <p:extLst>
      <p:ext uri="{BB962C8B-B14F-4D97-AF65-F5344CB8AC3E}">
        <p14:creationId xmlns:p14="http://schemas.microsoft.com/office/powerpoint/2010/main" val="126725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bg>
      <p:bgPr>
        <a:solidFill>
          <a:srgbClr val="85A69E"/>
        </a:solidFill>
        <a:effectLst/>
      </p:bgPr>
    </p:bg>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898127" y="571031"/>
            <a:ext cx="10457725" cy="4262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7EDE3"/>
              </a:buClr>
              <a:buSzPts val="3600"/>
              <a:buFont typeface="Georgia"/>
              <a:buNone/>
              <a:defRPr sz="3600">
                <a:solidFill>
                  <a:srgbClr val="F7EDE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0"/>
          <p:cNvSpPr txBox="1">
            <a:spLocks noGrp="1"/>
          </p:cNvSpPr>
          <p:nvPr>
            <p:ph type="body" idx="1"/>
          </p:nvPr>
        </p:nvSpPr>
        <p:spPr>
          <a:xfrm>
            <a:off x="906780" y="1316180"/>
            <a:ext cx="10408881"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7EDE3"/>
              </a:buClr>
              <a:buSzPts val="2800"/>
              <a:buChar char="•"/>
              <a:defRPr>
                <a:solidFill>
                  <a:srgbClr val="F7EDE3"/>
                </a:solidFill>
              </a:defRPr>
            </a:lvl1pPr>
            <a:lvl2pPr marL="914400" lvl="1" indent="-381000" algn="l">
              <a:lnSpc>
                <a:spcPct val="90000"/>
              </a:lnSpc>
              <a:spcBef>
                <a:spcPts val="500"/>
              </a:spcBef>
              <a:spcAft>
                <a:spcPts val="0"/>
              </a:spcAft>
              <a:buClr>
                <a:srgbClr val="F7EDE3"/>
              </a:buClr>
              <a:buSzPts val="2400"/>
              <a:buChar char="•"/>
              <a:defRPr>
                <a:solidFill>
                  <a:srgbClr val="F7EDE3"/>
                </a:solidFill>
              </a:defRPr>
            </a:lvl2pPr>
            <a:lvl3pPr marL="1371600" lvl="2" indent="-355600" algn="l">
              <a:lnSpc>
                <a:spcPct val="90000"/>
              </a:lnSpc>
              <a:spcBef>
                <a:spcPts val="500"/>
              </a:spcBef>
              <a:spcAft>
                <a:spcPts val="0"/>
              </a:spcAft>
              <a:buClr>
                <a:srgbClr val="F7EDE3"/>
              </a:buClr>
              <a:buSzPts val="2000"/>
              <a:buChar char="•"/>
              <a:defRPr>
                <a:solidFill>
                  <a:srgbClr val="F7EDE3"/>
                </a:solidFill>
              </a:defRPr>
            </a:lvl3pPr>
            <a:lvl4pPr marL="1828800" lvl="3" indent="-342900" algn="l">
              <a:lnSpc>
                <a:spcPct val="90000"/>
              </a:lnSpc>
              <a:spcBef>
                <a:spcPts val="500"/>
              </a:spcBef>
              <a:spcAft>
                <a:spcPts val="0"/>
              </a:spcAft>
              <a:buClr>
                <a:srgbClr val="F7EDE3"/>
              </a:buClr>
              <a:buSzPts val="1800"/>
              <a:buChar char="•"/>
              <a:defRPr>
                <a:solidFill>
                  <a:srgbClr val="F7EDE3"/>
                </a:solidFill>
              </a:defRPr>
            </a:lvl4pPr>
            <a:lvl5pPr marL="2286000" lvl="4" indent="-342900" algn="l">
              <a:lnSpc>
                <a:spcPct val="90000"/>
              </a:lnSpc>
              <a:spcBef>
                <a:spcPts val="500"/>
              </a:spcBef>
              <a:spcAft>
                <a:spcPts val="0"/>
              </a:spcAft>
              <a:buClr>
                <a:srgbClr val="F7EDE3"/>
              </a:buClr>
              <a:buSzPts val="1800"/>
              <a:buChar char="•"/>
              <a:defRPr>
                <a:solidFill>
                  <a:srgbClr val="F7EDE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6" name="Google Shape;106;p20" descr="Shape&#10;&#10;Description automatically generated with medium confidence"/>
          <p:cNvPicPr preferRelativeResize="0"/>
          <p:nvPr/>
        </p:nvPicPr>
        <p:blipFill rotWithShape="1">
          <a:blip r:embed="rId2">
            <a:alphaModFix/>
          </a:blip>
          <a:srcRect/>
          <a:stretch/>
        </p:blipFill>
        <p:spPr>
          <a:xfrm>
            <a:off x="9475843" y="5967171"/>
            <a:ext cx="2353834" cy="579123"/>
          </a:xfrm>
          <a:prstGeom prst="rect">
            <a:avLst/>
          </a:prstGeom>
          <a:noFill/>
          <a:ln>
            <a:noFill/>
          </a:ln>
        </p:spPr>
      </p:pic>
    </p:spTree>
    <p:extLst>
      <p:ext uri="{BB962C8B-B14F-4D97-AF65-F5344CB8AC3E}">
        <p14:creationId xmlns:p14="http://schemas.microsoft.com/office/powerpoint/2010/main" val="1880934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1"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508063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10;p11">
            <a:extLst>
              <a:ext uri="{FF2B5EF4-FFF2-40B4-BE49-F238E27FC236}">
                <a16:creationId xmlns:a16="http://schemas.microsoft.com/office/drawing/2014/main" id="{EBD112AC-45BA-4078-838D-9A4B57EF0423}"/>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2051" name="Google Shape;11;p11">
            <a:extLst>
              <a:ext uri="{FF2B5EF4-FFF2-40B4-BE49-F238E27FC236}">
                <a16:creationId xmlns:a16="http://schemas.microsoft.com/office/drawing/2014/main" id="{4C78EEE0-4520-41D8-91CB-909E5A845CA9}"/>
              </a:ext>
            </a:extLst>
          </p:cNvPr>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2434656529"/>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hildrenssocialcare.independent-review.uk/wp-content/uploads/2021/04/Evidence-Group-Terms-of-Reference.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hildrenssocialcare.independent-review.uk/wp-content/uploads/2021/04/Design-Group-Terms-of-Reference.pdf" TargetMode="External"/><Relationship Id="rId4" Type="http://schemas.openxmlformats.org/officeDocument/2006/relationships/hyperlink" Target="https://childrenssocialcare.independent-review.uk/expert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hildrenssocialcare.independent-review.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mailto:childrenssocialcare.review@education.gov.uk" TargetMode="External"/><Relationship Id="rId4" Type="http://schemas.openxmlformats.org/officeDocument/2006/relationships/hyperlink" Target="https://twitter.com/reviewCS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
          <p:cNvSpPr txBox="1">
            <a:spLocks noGrp="1"/>
          </p:cNvSpPr>
          <p:nvPr>
            <p:ph type="ctrTitle"/>
          </p:nvPr>
        </p:nvSpPr>
        <p:spPr>
          <a:xfrm>
            <a:off x="1524000" y="3015890"/>
            <a:ext cx="9144000" cy="60867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Georgia"/>
              <a:buNone/>
            </a:pPr>
            <a:r>
              <a:rPr lang="en-GB" dirty="0"/>
              <a:t>Independent review of children’s social care in England</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
          <p:cNvSpPr txBox="1">
            <a:spLocks noGrp="1"/>
          </p:cNvSpPr>
          <p:nvPr>
            <p:ph type="title"/>
          </p:nvPr>
        </p:nvSpPr>
        <p:spPr>
          <a:xfrm>
            <a:off x="2750820" y="571031"/>
            <a:ext cx="8605032" cy="42621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Georgia"/>
              <a:buNone/>
            </a:pPr>
            <a:r>
              <a:rPr lang="en-GB" dirty="0"/>
              <a:t>Agenda</a:t>
            </a:r>
            <a:endParaRPr dirty="0">
              <a:solidFill>
                <a:srgbClr val="FF0000"/>
              </a:solidFill>
            </a:endParaRPr>
          </a:p>
        </p:txBody>
      </p:sp>
      <p:graphicFrame>
        <p:nvGraphicFramePr>
          <p:cNvPr id="195" name="Google Shape;195;p2"/>
          <p:cNvGraphicFramePr/>
          <p:nvPr>
            <p:extLst>
              <p:ext uri="{D42A27DB-BD31-4B8C-83A1-F6EECF244321}">
                <p14:modId xmlns:p14="http://schemas.microsoft.com/office/powerpoint/2010/main" val="2692020929"/>
              </p:ext>
            </p:extLst>
          </p:nvPr>
        </p:nvGraphicFramePr>
        <p:xfrm>
          <a:off x="2910797" y="1426931"/>
          <a:ext cx="7984950" cy="3459579"/>
        </p:xfrm>
        <a:graphic>
          <a:graphicData uri="http://schemas.openxmlformats.org/drawingml/2006/table">
            <a:tbl>
              <a:tblPr>
                <a:noFill/>
              </a:tblPr>
              <a:tblGrid>
                <a:gridCol w="1136325">
                  <a:extLst>
                    <a:ext uri="{9D8B030D-6E8A-4147-A177-3AD203B41FA5}">
                      <a16:colId xmlns:a16="http://schemas.microsoft.com/office/drawing/2014/main" val="20000"/>
                    </a:ext>
                  </a:extLst>
                </a:gridCol>
                <a:gridCol w="6848625">
                  <a:extLst>
                    <a:ext uri="{9D8B030D-6E8A-4147-A177-3AD203B41FA5}">
                      <a16:colId xmlns:a16="http://schemas.microsoft.com/office/drawing/2014/main" val="20001"/>
                    </a:ext>
                  </a:extLst>
                </a:gridCol>
              </a:tblGrid>
              <a:tr h="595699">
                <a:tc>
                  <a:txBody>
                    <a:bodyPr/>
                    <a:lstStyle/>
                    <a:p>
                      <a:pPr marL="0" marR="0" lvl="0" indent="0" algn="l" rtl="0">
                        <a:lnSpc>
                          <a:spcPct val="100000"/>
                        </a:lnSpc>
                        <a:spcBef>
                          <a:spcPts val="0"/>
                        </a:spcBef>
                        <a:spcAft>
                          <a:spcPts val="0"/>
                        </a:spcAft>
                        <a:buNone/>
                      </a:pPr>
                      <a:r>
                        <a:rPr lang="en-GB" sz="2000" b="1" i="0" u="none" strike="noStrike" cap="none" dirty="0">
                          <a:solidFill>
                            <a:srgbClr val="FFFFFF"/>
                          </a:solidFill>
                          <a:latin typeface="Georgia" panose="02040502050405020303" pitchFamily="18" charset="0"/>
                          <a:ea typeface="Arial"/>
                          <a:cs typeface="Arial"/>
                          <a:sym typeface="Arial"/>
                        </a:rPr>
                        <a:t>Timing </a:t>
                      </a:r>
                      <a:endParaRPr sz="2000" u="none" strike="noStrike" cap="none" dirty="0">
                        <a:latin typeface="Georgia" panose="02040502050405020303" pitchFamily="18" charset="0"/>
                      </a:endParaRPr>
                    </a:p>
                  </a:txBody>
                  <a:tcPr marL="28275" marR="28275" marT="14150" marB="141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0A89E"/>
                    </a:solidFill>
                  </a:tcPr>
                </a:tc>
                <a:tc>
                  <a:txBody>
                    <a:bodyPr/>
                    <a:lstStyle/>
                    <a:p>
                      <a:pPr marL="0" marR="0" lvl="0" indent="0" algn="l" rtl="0">
                        <a:lnSpc>
                          <a:spcPct val="100000"/>
                        </a:lnSpc>
                        <a:spcBef>
                          <a:spcPts val="0"/>
                        </a:spcBef>
                        <a:spcAft>
                          <a:spcPts val="0"/>
                        </a:spcAft>
                        <a:buNone/>
                      </a:pPr>
                      <a:r>
                        <a:rPr lang="en-GB" sz="800" u="none" strike="noStrike" cap="none" dirty="0"/>
                        <a:t> </a:t>
                      </a:r>
                      <a:r>
                        <a:rPr lang="en-GB" sz="2000" b="1" i="0" u="none" strike="noStrike" cap="none" dirty="0">
                          <a:solidFill>
                            <a:srgbClr val="FFFFFF"/>
                          </a:solidFill>
                          <a:latin typeface="Georgia" panose="02040502050405020303" pitchFamily="18" charset="0"/>
                          <a:cs typeface="Arial"/>
                          <a:sym typeface="Arial"/>
                        </a:rPr>
                        <a:t>Agenda</a:t>
                      </a:r>
                      <a:endParaRPr sz="2000" b="1" i="0" u="none" strike="noStrike" cap="none" dirty="0">
                        <a:solidFill>
                          <a:srgbClr val="FFFFFF"/>
                        </a:solidFill>
                        <a:latin typeface="Georgia" panose="02040502050405020303" pitchFamily="18" charset="0"/>
                        <a:cs typeface="Arial"/>
                        <a:sym typeface="Arial"/>
                      </a:endParaRPr>
                    </a:p>
                  </a:txBody>
                  <a:tcPr marL="28275" marR="28275" marT="14150" marB="141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0A89E"/>
                    </a:solidFill>
                  </a:tcPr>
                </a:tc>
                <a:extLst>
                  <a:ext uri="{0D108BD9-81ED-4DB2-BD59-A6C34878D82A}">
                    <a16:rowId xmlns:a16="http://schemas.microsoft.com/office/drawing/2014/main" val="10000"/>
                  </a:ext>
                </a:extLst>
              </a:tr>
              <a:tr h="823026">
                <a:tc>
                  <a:txBody>
                    <a:bodyPr/>
                    <a:lstStyle/>
                    <a:p>
                      <a:pPr marL="0" marR="0" lvl="0" indent="0" algn="l" rtl="0">
                        <a:lnSpc>
                          <a:spcPct val="100000"/>
                        </a:lnSpc>
                        <a:spcBef>
                          <a:spcPts val="0"/>
                        </a:spcBef>
                        <a:spcAft>
                          <a:spcPts val="0"/>
                        </a:spcAft>
                        <a:buNone/>
                      </a:pPr>
                      <a:r>
                        <a:rPr lang="en-GB" sz="1800" b="0" i="0" u="none" strike="noStrike" cap="none" dirty="0">
                          <a:solidFill>
                            <a:schemeClr val="tx1"/>
                          </a:solidFill>
                          <a:latin typeface="Georgia" panose="02040502050405020303" pitchFamily="18" charset="0"/>
                          <a:ea typeface="Arial"/>
                          <a:cs typeface="Arial"/>
                          <a:sym typeface="Arial"/>
                        </a:rPr>
                        <a:t>10 mins</a:t>
                      </a:r>
                      <a:endParaRPr sz="1800" u="none" strike="noStrike" cap="none" dirty="0">
                        <a:solidFill>
                          <a:schemeClr val="tx1"/>
                        </a:solidFill>
                        <a:latin typeface="Georgia" panose="02040502050405020303" pitchFamily="18" charset="0"/>
                      </a:endParaRPr>
                    </a:p>
                  </a:txBody>
                  <a:tcPr marL="28275" marR="28275" marT="14150" marB="141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7EDE3"/>
                    </a:solidFill>
                  </a:tcPr>
                </a:tc>
                <a:tc>
                  <a:txBody>
                    <a:bodyPr/>
                    <a:lstStyle/>
                    <a:p>
                      <a:pPr hangingPunct="0"/>
                      <a:r>
                        <a:rPr lang="en-GB" sz="1800" b="0" i="0" u="none" strike="noStrike" cap="none" dirty="0">
                          <a:solidFill>
                            <a:schemeClr val="tx1"/>
                          </a:solidFill>
                          <a:effectLst/>
                          <a:latin typeface="Georgia" panose="02040502050405020303" pitchFamily="18" charset="0"/>
                          <a:ea typeface="+mn-ea"/>
                          <a:cs typeface="+mn-cs"/>
                          <a:sym typeface="Arial"/>
                        </a:rPr>
                        <a:t>Introduction and background on the review and the Case for Change</a:t>
                      </a:r>
                    </a:p>
                  </a:txBody>
                  <a:tcPr marL="28275" marR="28275" marT="14150" marB="141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7EDE3"/>
                    </a:solidFill>
                  </a:tcPr>
                </a:tc>
                <a:extLst>
                  <a:ext uri="{0D108BD9-81ED-4DB2-BD59-A6C34878D82A}">
                    <a16:rowId xmlns:a16="http://schemas.microsoft.com/office/drawing/2014/main" val="10001"/>
                  </a:ext>
                </a:extLst>
              </a:tr>
              <a:tr h="639467">
                <a:tc>
                  <a:txBody>
                    <a:bodyPr/>
                    <a:lstStyle/>
                    <a:p>
                      <a:pPr marL="0" marR="0" lvl="0" indent="0" algn="l" rtl="0">
                        <a:lnSpc>
                          <a:spcPct val="100000"/>
                        </a:lnSpc>
                        <a:spcBef>
                          <a:spcPts val="0"/>
                        </a:spcBef>
                        <a:spcAft>
                          <a:spcPts val="0"/>
                        </a:spcAft>
                        <a:buNone/>
                      </a:pPr>
                      <a:r>
                        <a:rPr lang="en-GB" sz="1800" b="0" i="0" u="none" strike="noStrike" cap="none" dirty="0">
                          <a:solidFill>
                            <a:schemeClr val="tx1"/>
                          </a:solidFill>
                          <a:latin typeface="Georgia" panose="02040502050405020303" pitchFamily="18" charset="0"/>
                          <a:ea typeface="Arial"/>
                          <a:cs typeface="Arial"/>
                          <a:sym typeface="Arial"/>
                        </a:rPr>
                        <a:t>5 mins </a:t>
                      </a:r>
                      <a:endParaRPr sz="1800" u="none" strike="noStrike" cap="none" dirty="0">
                        <a:solidFill>
                          <a:schemeClr val="tx1"/>
                        </a:solidFill>
                        <a:latin typeface="Georgia" panose="02040502050405020303" pitchFamily="18" charset="0"/>
                      </a:endParaRPr>
                    </a:p>
                  </a:txBody>
                  <a:tcPr marL="28275" marR="28275" marT="14150" marB="141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7EDE3"/>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dirty="0">
                          <a:solidFill>
                            <a:schemeClr val="tx1"/>
                          </a:solidFill>
                          <a:latin typeface="Georgia" panose="02040502050405020303" pitchFamily="18" charset="0"/>
                        </a:rPr>
                        <a:t>Questions</a:t>
                      </a:r>
                      <a:endParaRPr lang="en-GB" sz="1800" dirty="0">
                        <a:solidFill>
                          <a:schemeClr val="tx1"/>
                        </a:solidFill>
                        <a:latin typeface="Georgia" panose="02040502050405020303" pitchFamily="18" charset="0"/>
                      </a:endParaRPr>
                    </a:p>
                  </a:txBody>
                  <a:tcPr marL="28275" marR="28275" marT="14150" marB="141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7EDE3"/>
                    </a:solidFill>
                  </a:tcPr>
                </a:tc>
                <a:extLst>
                  <a:ext uri="{0D108BD9-81ED-4DB2-BD59-A6C34878D82A}">
                    <a16:rowId xmlns:a16="http://schemas.microsoft.com/office/drawing/2014/main" val="10002"/>
                  </a:ext>
                </a:extLst>
              </a:tr>
              <a:tr h="583914">
                <a:tc>
                  <a:txBody>
                    <a:bodyPr/>
                    <a:lstStyle/>
                    <a:p>
                      <a:pPr marL="0" marR="0" lvl="0" indent="0" algn="l" rtl="0">
                        <a:lnSpc>
                          <a:spcPct val="100000"/>
                        </a:lnSpc>
                        <a:spcBef>
                          <a:spcPts val="0"/>
                        </a:spcBef>
                        <a:spcAft>
                          <a:spcPts val="0"/>
                        </a:spcAft>
                        <a:buNone/>
                      </a:pPr>
                      <a:r>
                        <a:rPr lang="en-GB" sz="1800" b="0" i="0" u="none" strike="noStrike" cap="none" dirty="0">
                          <a:solidFill>
                            <a:schemeClr val="tx1"/>
                          </a:solidFill>
                          <a:latin typeface="Georgia" panose="02040502050405020303" pitchFamily="18" charset="0"/>
                          <a:ea typeface="Arial"/>
                          <a:cs typeface="Arial"/>
                          <a:sym typeface="Arial"/>
                        </a:rPr>
                        <a:t>20 mins</a:t>
                      </a:r>
                      <a:endParaRPr sz="1800" u="none" strike="noStrike" cap="none" dirty="0">
                        <a:solidFill>
                          <a:schemeClr val="tx1"/>
                        </a:solidFill>
                        <a:latin typeface="Georgia" panose="02040502050405020303" pitchFamily="18" charset="0"/>
                      </a:endParaRPr>
                    </a:p>
                  </a:txBody>
                  <a:tcPr marL="28275" marR="28275" marT="14150" marB="141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7EDE3"/>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u="none" strike="noStrike" cap="none" dirty="0">
                          <a:solidFill>
                            <a:schemeClr val="tx1"/>
                          </a:solidFill>
                          <a:latin typeface="Georgia" panose="02040502050405020303" pitchFamily="18" charset="0"/>
                        </a:rPr>
                        <a:t>Breakout group discussions</a:t>
                      </a:r>
                      <a:endParaRPr lang="en-GB" sz="1800" dirty="0">
                        <a:solidFill>
                          <a:schemeClr val="tx1"/>
                        </a:solidFill>
                        <a:latin typeface="Georgia" panose="02040502050405020303" pitchFamily="18" charset="0"/>
                      </a:endParaRPr>
                    </a:p>
                  </a:txBody>
                  <a:tcPr marL="28275" marR="28275" marT="14150" marB="141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7EDE3"/>
                    </a:solidFill>
                  </a:tcPr>
                </a:tc>
                <a:extLst>
                  <a:ext uri="{0D108BD9-81ED-4DB2-BD59-A6C34878D82A}">
                    <a16:rowId xmlns:a16="http://schemas.microsoft.com/office/drawing/2014/main" val="10003"/>
                  </a:ext>
                </a:extLst>
              </a:tr>
              <a:tr h="817473">
                <a:tc>
                  <a:txBody>
                    <a:bodyPr/>
                    <a:lstStyle/>
                    <a:p>
                      <a:pPr marL="0" marR="0" lvl="0" indent="0" algn="l" rtl="0">
                        <a:lnSpc>
                          <a:spcPct val="100000"/>
                        </a:lnSpc>
                        <a:spcBef>
                          <a:spcPts val="0"/>
                        </a:spcBef>
                        <a:spcAft>
                          <a:spcPts val="0"/>
                        </a:spcAft>
                        <a:buNone/>
                      </a:pPr>
                      <a:r>
                        <a:rPr lang="en-GB" sz="1800" b="0" i="0" u="none" strike="noStrike" cap="none" dirty="0">
                          <a:solidFill>
                            <a:schemeClr val="tx1"/>
                          </a:solidFill>
                          <a:latin typeface="Georgia" panose="02040502050405020303" pitchFamily="18" charset="0"/>
                          <a:ea typeface="Arial"/>
                          <a:cs typeface="Arial"/>
                          <a:sym typeface="Arial"/>
                        </a:rPr>
                        <a:t>25 mins</a:t>
                      </a:r>
                      <a:endParaRPr sz="1800" u="none" strike="noStrike" cap="none" dirty="0">
                        <a:solidFill>
                          <a:schemeClr val="tx1"/>
                        </a:solidFill>
                        <a:latin typeface="Georgia" panose="02040502050405020303" pitchFamily="18" charset="0"/>
                      </a:endParaRPr>
                    </a:p>
                  </a:txBody>
                  <a:tcPr marL="28275" marR="28275" marT="14150" marB="141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7EDE3"/>
                    </a:solidFill>
                  </a:tcPr>
                </a:tc>
                <a:tc>
                  <a:txBody>
                    <a:bodyPr/>
                    <a:lstStyle/>
                    <a:p>
                      <a:pPr marL="0" marR="0" lvl="0" indent="0" algn="l" rtl="0">
                        <a:lnSpc>
                          <a:spcPct val="100000"/>
                        </a:lnSpc>
                        <a:spcBef>
                          <a:spcPts val="0"/>
                        </a:spcBef>
                        <a:spcAft>
                          <a:spcPts val="0"/>
                        </a:spcAft>
                        <a:buNone/>
                      </a:pPr>
                      <a:r>
                        <a:rPr lang="en-GB" sz="1800" b="0" i="0" u="none" strike="noStrike" cap="none" dirty="0">
                          <a:solidFill>
                            <a:schemeClr val="tx1"/>
                          </a:solidFill>
                          <a:effectLst/>
                          <a:latin typeface="Georgia" panose="02040502050405020303" pitchFamily="18" charset="0"/>
                          <a:ea typeface="+mn-ea"/>
                          <a:cs typeface="+mn-cs"/>
                          <a:sym typeface="Arial"/>
                        </a:rPr>
                        <a:t>Group feedback and any final questions or comments</a:t>
                      </a:r>
                      <a:endParaRPr lang="en-GB" sz="1800" dirty="0">
                        <a:solidFill>
                          <a:schemeClr val="tx1"/>
                        </a:solidFill>
                        <a:latin typeface="Georgia" panose="02040502050405020303" pitchFamily="18" charset="0"/>
                      </a:endParaRPr>
                    </a:p>
                  </a:txBody>
                  <a:tcPr marL="28275" marR="28275" marT="14150" marB="141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7EDE3"/>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
          <p:cNvSpPr txBox="1">
            <a:spLocks noGrp="1"/>
          </p:cNvSpPr>
          <p:nvPr>
            <p:ph type="title"/>
          </p:nvPr>
        </p:nvSpPr>
        <p:spPr>
          <a:xfrm>
            <a:off x="2750820" y="571031"/>
            <a:ext cx="8605032" cy="42621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Georgia"/>
              <a:buNone/>
            </a:pPr>
            <a:r>
              <a:rPr lang="en-GB" dirty="0"/>
              <a:t>The review’s big question</a:t>
            </a:r>
            <a:endParaRPr dirty="0"/>
          </a:p>
        </p:txBody>
      </p:sp>
      <p:sp>
        <p:nvSpPr>
          <p:cNvPr id="210" name="Google Shape;210;p4"/>
          <p:cNvSpPr/>
          <p:nvPr/>
        </p:nvSpPr>
        <p:spPr>
          <a:xfrm>
            <a:off x="2618775" y="1119836"/>
            <a:ext cx="8914501" cy="1179917"/>
          </a:xfrm>
          <a:prstGeom prst="rect">
            <a:avLst/>
          </a:prstGeom>
          <a:solidFill>
            <a:srgbClr val="F5C9C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Georgia"/>
              <a:buNone/>
              <a:tabLst/>
              <a:defRPr/>
            </a:pPr>
            <a:r>
              <a:rPr kumimoji="0" lang="en-GB" sz="2000" b="1" i="0" u="none" strike="noStrike" kern="0" cap="none" spc="0" normalizeH="0" baseline="0" noProof="0" dirty="0">
                <a:ln>
                  <a:noFill/>
                </a:ln>
                <a:solidFill>
                  <a:srgbClr val="000000"/>
                </a:solidFill>
                <a:effectLst/>
                <a:uLnTx/>
                <a:uFillTx/>
                <a:latin typeface="Georgia"/>
                <a:ea typeface="Georgia"/>
                <a:cs typeface="Georgia"/>
                <a:sym typeface="Georgia"/>
              </a:rPr>
              <a:t>How do we ensure children grow up in loving, stable and safe families, and where that is not possible, care provides the same foundations?</a:t>
            </a:r>
            <a:endParaRPr kumimoji="0" sz="2000" b="1" i="0" u="none" strike="noStrike" kern="0" cap="none" spc="0" normalizeH="0" baseline="0" noProof="0" dirty="0">
              <a:ln>
                <a:noFill/>
              </a:ln>
              <a:solidFill>
                <a:srgbClr val="000000"/>
              </a:solidFill>
              <a:effectLst/>
              <a:uLnTx/>
              <a:uFillTx/>
              <a:latin typeface="Georgia"/>
              <a:ea typeface="Georgia"/>
              <a:cs typeface="Georgia"/>
              <a:sym typeface="Georgia"/>
            </a:endParaRPr>
          </a:p>
        </p:txBody>
      </p:sp>
      <p:sp>
        <p:nvSpPr>
          <p:cNvPr id="211" name="Google Shape;211;p4"/>
          <p:cNvSpPr txBox="1"/>
          <p:nvPr/>
        </p:nvSpPr>
        <p:spPr>
          <a:xfrm>
            <a:off x="2618775" y="2299753"/>
            <a:ext cx="8914501" cy="341632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GB" sz="1800" b="1" i="0" u="none" strike="noStrike" kern="0" cap="none" spc="0" normalizeH="0" baseline="0" noProof="0" dirty="0">
                <a:ln>
                  <a:noFill/>
                </a:ln>
                <a:solidFill>
                  <a:srgbClr val="000000"/>
                </a:solidFill>
                <a:effectLst/>
                <a:uLnTx/>
                <a:uFillTx/>
                <a:latin typeface="Georgia"/>
                <a:ea typeface="Georgia"/>
                <a:cs typeface="Georgia"/>
                <a:sym typeface="Georgia"/>
              </a:rPr>
              <a:t>Love </a:t>
            </a:r>
            <a:r>
              <a:rPr kumimoji="0" lang="en-GB" sz="1800" b="0" i="0" u="none" strike="noStrike" kern="0" cap="none" spc="0" normalizeH="0" baseline="0" noProof="0" dirty="0">
                <a:ln>
                  <a:noFill/>
                </a:ln>
                <a:solidFill>
                  <a:srgbClr val="000000"/>
                </a:solidFill>
                <a:effectLst/>
                <a:uLnTx/>
                <a:uFillTx/>
                <a:latin typeface="Georgia"/>
                <a:ea typeface="Georgia"/>
                <a:cs typeface="Georgia"/>
                <a:sym typeface="Georgia"/>
              </a:rPr>
              <a:t>underpins everything else. The review will listen to those with experience of children’s social care about what a childhood with love means to them.</a:t>
            </a:r>
            <a:endParaRPr kumimoji="0" sz="1800" b="0" i="0" u="none" strike="noStrike" kern="0" cap="none" spc="0" normalizeH="0" baseline="0" noProof="0" dirty="0">
              <a:ln>
                <a:noFill/>
              </a:ln>
              <a:solidFill>
                <a:srgbClr val="000000"/>
              </a:solidFill>
              <a:effectLst/>
              <a:uLnTx/>
              <a:uFillTx/>
              <a:latin typeface="Georgia"/>
              <a:ea typeface="Georgia"/>
              <a:cs typeface="Georgia"/>
              <a:sym typeface="Georgia"/>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Georgia"/>
              <a:ea typeface="Georgia"/>
              <a:cs typeface="Georgia"/>
              <a:sym typeface="Georgia"/>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GB" sz="1800" b="1" i="0" u="none" strike="noStrike" kern="0" cap="none" spc="0" normalizeH="0" baseline="0" noProof="0" dirty="0">
                <a:ln>
                  <a:noFill/>
                </a:ln>
                <a:solidFill>
                  <a:srgbClr val="000000"/>
                </a:solidFill>
                <a:effectLst/>
                <a:uLnTx/>
                <a:uFillTx/>
                <a:latin typeface="Georgia"/>
                <a:ea typeface="Georgia"/>
                <a:cs typeface="Georgia"/>
                <a:sym typeface="Georgia"/>
              </a:rPr>
              <a:t>Stability</a:t>
            </a:r>
            <a:r>
              <a:rPr kumimoji="0" lang="en-GB" sz="1800" b="0" i="0" u="none" strike="noStrike" kern="0" cap="none" spc="0" normalizeH="0" baseline="0" noProof="0" dirty="0">
                <a:ln>
                  <a:noFill/>
                </a:ln>
                <a:solidFill>
                  <a:srgbClr val="000000"/>
                </a:solidFill>
                <a:effectLst/>
                <a:uLnTx/>
                <a:uFillTx/>
                <a:latin typeface="Georgia"/>
                <a:ea typeface="Georgia"/>
                <a:cs typeface="Georgia"/>
                <a:sym typeface="Georgia"/>
              </a:rPr>
              <a:t>,</a:t>
            </a:r>
            <a:r>
              <a:rPr kumimoji="0" lang="en-GB" sz="1800" b="1" i="0" u="none" strike="noStrike" kern="0" cap="none" spc="0" normalizeH="0" baseline="0" noProof="0" dirty="0">
                <a:ln>
                  <a:noFill/>
                </a:ln>
                <a:solidFill>
                  <a:srgbClr val="000000"/>
                </a:solidFill>
                <a:effectLst/>
                <a:uLnTx/>
                <a:uFillTx/>
                <a:latin typeface="Georgia"/>
                <a:ea typeface="Georgia"/>
                <a:cs typeface="Georgia"/>
                <a:sym typeface="Georgia"/>
              </a:rPr>
              <a:t> </a:t>
            </a:r>
            <a:r>
              <a:rPr kumimoji="0" lang="en-GB" sz="1800" b="0" i="0" u="none" strike="noStrike" kern="0" cap="none" spc="0" normalizeH="0" baseline="0" noProof="0" dirty="0">
                <a:ln>
                  <a:noFill/>
                </a:ln>
                <a:solidFill>
                  <a:srgbClr val="000000"/>
                </a:solidFill>
                <a:effectLst/>
                <a:uLnTx/>
                <a:uFillTx/>
                <a:latin typeface="Georgia"/>
                <a:ea typeface="Georgia"/>
                <a:cs typeface="Georgia"/>
                <a:sym typeface="Georgia"/>
              </a:rPr>
              <a:t>in a broad sense, includes</a:t>
            </a:r>
            <a:r>
              <a:rPr kumimoji="0" lang="en-GB" sz="1800" b="1" i="0" u="none" strike="noStrike" kern="0" cap="none" spc="0" normalizeH="0" baseline="0" noProof="0" dirty="0">
                <a:ln>
                  <a:noFill/>
                </a:ln>
                <a:solidFill>
                  <a:srgbClr val="000000"/>
                </a:solidFill>
                <a:effectLst/>
                <a:uLnTx/>
                <a:uFillTx/>
                <a:latin typeface="Georgia"/>
                <a:ea typeface="Georgia"/>
                <a:cs typeface="Georgia"/>
                <a:sym typeface="Georgia"/>
              </a:rPr>
              <a:t> </a:t>
            </a:r>
            <a:r>
              <a:rPr kumimoji="0" lang="en-GB" sz="1800" b="0" i="0" u="none" strike="noStrike" kern="0" cap="none" spc="0" normalizeH="0" baseline="0" noProof="0" dirty="0">
                <a:ln>
                  <a:noFill/>
                </a:ln>
                <a:solidFill>
                  <a:srgbClr val="000000"/>
                </a:solidFill>
                <a:effectLst/>
                <a:uLnTx/>
                <a:uFillTx/>
                <a:latin typeface="Georgia"/>
                <a:ea typeface="Georgia"/>
                <a:cs typeface="Georgia"/>
                <a:sym typeface="Georgia"/>
              </a:rPr>
              <a:t>the places children live, the people in their lives, and other factors that provide consistency like education.</a:t>
            </a:r>
            <a:endParaRPr kumimoji="0" sz="1800" b="1" i="0" u="none" strike="noStrike" kern="0" cap="none" spc="0" normalizeH="0" baseline="0" noProof="0" dirty="0">
              <a:ln>
                <a:noFill/>
              </a:ln>
              <a:solidFill>
                <a:srgbClr val="000000"/>
              </a:solidFill>
              <a:effectLst/>
              <a:uLnTx/>
              <a:uFillTx/>
              <a:latin typeface="Georgia"/>
              <a:ea typeface="Georgia"/>
              <a:cs typeface="Georgia"/>
              <a:sym typeface="Georgia"/>
            </a:endParaRPr>
          </a:p>
          <a:p>
            <a:pPr marL="285750" marR="0" lvl="0" indent="-17145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Georgia"/>
              <a:ea typeface="Georgia"/>
              <a:cs typeface="Georgia"/>
              <a:sym typeface="Georgia"/>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GB" sz="1800" b="1" i="0" u="none" strike="noStrike" kern="0" cap="none" spc="0" normalizeH="0" baseline="0" noProof="0" dirty="0">
                <a:ln>
                  <a:noFill/>
                </a:ln>
                <a:solidFill>
                  <a:srgbClr val="000000"/>
                </a:solidFill>
                <a:effectLst/>
                <a:uLnTx/>
                <a:uFillTx/>
                <a:latin typeface="Georgia"/>
                <a:ea typeface="Georgia"/>
                <a:cs typeface="Georgia"/>
                <a:sym typeface="Georgia"/>
              </a:rPr>
              <a:t>Safety </a:t>
            </a:r>
            <a:r>
              <a:rPr kumimoji="0" lang="en-GB" sz="1800" b="0" i="0" u="none" strike="noStrike" kern="0" cap="none" spc="0" normalizeH="0" baseline="0" noProof="0" dirty="0">
                <a:ln>
                  <a:noFill/>
                </a:ln>
                <a:solidFill>
                  <a:srgbClr val="000000"/>
                </a:solidFill>
                <a:effectLst/>
                <a:uLnTx/>
                <a:uFillTx/>
                <a:latin typeface="Georgia"/>
                <a:ea typeface="Georgia"/>
                <a:cs typeface="Georgia"/>
                <a:sym typeface="Georgia"/>
              </a:rPr>
              <a:t>means protecting children from experiencing harm, whether this stems from inside or outside of the home.</a:t>
            </a:r>
            <a:endParaRPr kumimoji="0" sz="1800" b="1" i="0" u="none" strike="noStrike" kern="0" cap="none" spc="0" normalizeH="0" baseline="0" noProof="0" dirty="0">
              <a:ln>
                <a:noFill/>
              </a:ln>
              <a:solidFill>
                <a:srgbClr val="000000"/>
              </a:solidFill>
              <a:effectLst/>
              <a:uLnTx/>
              <a:uFillTx/>
              <a:latin typeface="Georgia"/>
              <a:ea typeface="Georgia"/>
              <a:cs typeface="Georgia"/>
              <a:sym typeface="Georgia"/>
            </a:endParaRPr>
          </a:p>
          <a:p>
            <a:pPr marL="285750" marR="0" lvl="0" indent="-17145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Georgia"/>
              <a:ea typeface="Georgia"/>
              <a:cs typeface="Georgia"/>
              <a:sym typeface="Georgia"/>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GB" sz="1800" b="0" i="0" u="none" strike="noStrike" kern="0" cap="none" spc="0" normalizeH="0" baseline="0" noProof="0" dirty="0">
                <a:ln>
                  <a:noFill/>
                </a:ln>
                <a:solidFill>
                  <a:srgbClr val="000000"/>
                </a:solidFill>
                <a:effectLst/>
                <a:uLnTx/>
                <a:uFillTx/>
                <a:latin typeface="Georgia"/>
                <a:ea typeface="Georgia"/>
                <a:cs typeface="Georgia"/>
                <a:sym typeface="Georgia"/>
              </a:rPr>
              <a:t>Looking at what we can all do to better support children and families. This includes the roles of communities, families and friends, as well as formal services and national and local government.</a:t>
            </a:r>
            <a:endParaRPr kumimoji="0" sz="1800" b="0" i="0" u="none" strike="noStrike" kern="0" cap="none" spc="0" normalizeH="0" baseline="0" noProof="0" dirty="0">
              <a:ln>
                <a:noFill/>
              </a:ln>
              <a:solidFill>
                <a:srgbClr val="000000"/>
              </a:solidFill>
              <a:effectLst/>
              <a:uLnTx/>
              <a:uFillTx/>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5"/>
          <p:cNvSpPr txBox="1">
            <a:spLocks noGrp="1"/>
          </p:cNvSpPr>
          <p:nvPr>
            <p:ph type="title"/>
          </p:nvPr>
        </p:nvSpPr>
        <p:spPr>
          <a:xfrm>
            <a:off x="2304442" y="272765"/>
            <a:ext cx="9594583" cy="64881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Georgia"/>
              <a:buNone/>
            </a:pPr>
            <a:r>
              <a:rPr lang="en-GB" sz="3200" dirty="0"/>
              <a:t>Key components of the review’s work</a:t>
            </a:r>
            <a:endParaRPr sz="3200" dirty="0"/>
          </a:p>
        </p:txBody>
      </p:sp>
      <p:sp>
        <p:nvSpPr>
          <p:cNvPr id="217" name="Google Shape;217;p5"/>
          <p:cNvSpPr txBox="1">
            <a:spLocks noGrp="1"/>
          </p:cNvSpPr>
          <p:nvPr>
            <p:ph type="sldNum" idx="12"/>
          </p:nvPr>
        </p:nvSpPr>
        <p:spPr>
          <a:xfrm>
            <a:off x="9261991" y="6448252"/>
            <a:ext cx="605555"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GB" sz="1000" b="0" i="0" u="none" strike="noStrike" kern="0" cap="none" spc="0" normalizeH="0" baseline="0" noProof="0">
                <a:ln>
                  <a:noFill/>
                </a:ln>
                <a:solidFill>
                  <a:srgbClr val="888888"/>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4</a:t>
            </a:fld>
            <a:endParaRPr kumimoji="0" sz="1000" b="0" i="0" u="none" strike="noStrike" kern="0" cap="none" spc="0" normalizeH="0" baseline="0" noProof="0">
              <a:ln>
                <a:noFill/>
              </a:ln>
              <a:solidFill>
                <a:srgbClr val="888888"/>
              </a:solidFill>
              <a:effectLst/>
              <a:uLnTx/>
              <a:uFillTx/>
              <a:latin typeface="Arial"/>
              <a:ea typeface="Arial"/>
              <a:cs typeface="Arial"/>
              <a:sym typeface="Arial"/>
            </a:endParaRPr>
          </a:p>
        </p:txBody>
      </p:sp>
      <p:sp>
        <p:nvSpPr>
          <p:cNvPr id="218" name="Google Shape;218;p5"/>
          <p:cNvSpPr txBox="1"/>
          <p:nvPr/>
        </p:nvSpPr>
        <p:spPr>
          <a:xfrm>
            <a:off x="5952220" y="6131512"/>
            <a:ext cx="2153667" cy="246221"/>
          </a:xfrm>
          <a:prstGeom prst="rect">
            <a:avLst/>
          </a:prstGeom>
          <a:noFill/>
          <a:ln w="38100" cap="flat" cmpd="sng">
            <a:solidFill>
              <a:srgbClr val="7030A0"/>
            </a:solidFill>
            <a:prstDash val="solid"/>
            <a:round/>
            <a:headEnd type="none" w="sm" len="sm"/>
            <a:tailEnd type="none" w="sm" len="sm"/>
          </a:ln>
        </p:spPr>
        <p:txBody>
          <a:bodyPr spcFirstLastPara="1" wrap="square" lIns="0" tIns="45700" rIns="0"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Georgia"/>
              <a:buNone/>
              <a:tabLst/>
              <a:defRPr/>
            </a:pPr>
            <a:r>
              <a:rPr kumimoji="0" lang="en-GB" sz="1000" b="1" i="0" u="none" strike="noStrike" kern="0" cap="none" spc="0" normalizeH="0" baseline="0" noProof="0" dirty="0">
                <a:ln>
                  <a:noFill/>
                </a:ln>
                <a:solidFill>
                  <a:srgbClr val="000000"/>
                </a:solidFill>
                <a:effectLst/>
                <a:uLnTx/>
                <a:uFillTx/>
                <a:latin typeface="Georgia"/>
                <a:ea typeface="Georgia"/>
                <a:cs typeface="Georgia"/>
                <a:sym typeface="Georgia"/>
              </a:rPr>
              <a:t>Reviewer and review secretariat </a:t>
            </a:r>
            <a:endParaRPr kumimoji="0" sz="1800" b="0" i="0" u="none" strike="noStrike" kern="0" cap="none" spc="0" normalizeH="0" baseline="0" noProof="0" dirty="0">
              <a:ln>
                <a:noFill/>
              </a:ln>
              <a:solidFill>
                <a:srgbClr val="000000"/>
              </a:solidFill>
              <a:effectLst/>
              <a:uLnTx/>
              <a:uFillTx/>
              <a:latin typeface="Georgia"/>
              <a:ea typeface="Georgia"/>
              <a:cs typeface="Georgia"/>
              <a:sym typeface="Georgia"/>
            </a:endParaRPr>
          </a:p>
        </p:txBody>
      </p:sp>
      <p:grpSp>
        <p:nvGrpSpPr>
          <p:cNvPr id="219" name="Google Shape;219;p5"/>
          <p:cNvGrpSpPr/>
          <p:nvPr/>
        </p:nvGrpSpPr>
        <p:grpSpPr>
          <a:xfrm>
            <a:off x="4701956" y="1785841"/>
            <a:ext cx="4590546" cy="4294193"/>
            <a:chOff x="1123640" y="63554"/>
            <a:chExt cx="4590546" cy="4294193"/>
          </a:xfrm>
        </p:grpSpPr>
        <p:sp>
          <p:nvSpPr>
            <p:cNvPr id="220" name="Google Shape;220;p5"/>
            <p:cNvSpPr/>
            <p:nvPr/>
          </p:nvSpPr>
          <p:spPr>
            <a:xfrm>
              <a:off x="2088196" y="63554"/>
              <a:ext cx="2647745" cy="2647745"/>
            </a:xfrm>
            <a:prstGeom prst="ellipse">
              <a:avLst/>
            </a:prstGeom>
            <a:solidFill>
              <a:srgbClr val="06B2BF">
                <a:alpha val="49019"/>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1" name="Google Shape;221;p5"/>
            <p:cNvSpPr txBox="1"/>
            <p:nvPr/>
          </p:nvSpPr>
          <p:spPr>
            <a:xfrm>
              <a:off x="2441228" y="526910"/>
              <a:ext cx="1941679" cy="119148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600"/>
                <a:buFont typeface="Georgia"/>
                <a:buNone/>
                <a:tabLst/>
                <a:defRPr/>
              </a:pPr>
              <a:r>
                <a:rPr kumimoji="0" lang="en-GB" sz="1600" b="1" i="0" u="none" strike="noStrike" kern="0" cap="none" spc="0" normalizeH="0" baseline="0" noProof="0" dirty="0">
                  <a:ln>
                    <a:noFill/>
                  </a:ln>
                  <a:solidFill>
                    <a:srgbClr val="000000"/>
                  </a:solidFill>
                  <a:effectLst/>
                  <a:uLnTx/>
                  <a:uFillTx/>
                  <a:latin typeface="Georgia"/>
                  <a:ea typeface="Georgia"/>
                  <a:cs typeface="Georgia"/>
                  <a:sym typeface="Georgia"/>
                </a:rPr>
                <a:t>Experts by experience </a:t>
              </a:r>
              <a:endParaRPr kumimoji="0" sz="1800" b="0" i="0" u="none" strike="noStrike" kern="0" cap="none" spc="0" normalizeH="0" baseline="0" noProof="0" dirty="0">
                <a:ln>
                  <a:noFill/>
                </a:ln>
                <a:solidFill>
                  <a:srgbClr val="000000"/>
                </a:solidFill>
                <a:effectLst/>
                <a:uLnTx/>
                <a:uFillTx/>
                <a:latin typeface="Georgia"/>
                <a:ea typeface="Georgia"/>
                <a:cs typeface="Georgia"/>
                <a:sym typeface="Georgia"/>
              </a:endParaRPr>
            </a:p>
          </p:txBody>
        </p:sp>
        <p:sp>
          <p:nvSpPr>
            <p:cNvPr id="222" name="Google Shape;222;p5"/>
            <p:cNvSpPr/>
            <p:nvPr/>
          </p:nvSpPr>
          <p:spPr>
            <a:xfrm>
              <a:off x="3066441" y="1710002"/>
              <a:ext cx="2647745" cy="2647745"/>
            </a:xfrm>
            <a:prstGeom prst="ellipse">
              <a:avLst/>
            </a:prstGeom>
            <a:solidFill>
              <a:srgbClr val="47AB69">
                <a:alpha val="49019"/>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3" name="Google Shape;223;p5"/>
            <p:cNvSpPr txBox="1"/>
            <p:nvPr/>
          </p:nvSpPr>
          <p:spPr>
            <a:xfrm>
              <a:off x="3876209" y="2394003"/>
              <a:ext cx="1588647" cy="1456259"/>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600"/>
                <a:buFont typeface="Georgia"/>
                <a:buNone/>
                <a:tabLst/>
                <a:defRPr/>
              </a:pPr>
              <a:r>
                <a:rPr kumimoji="0" lang="en-GB" sz="1600" b="1" i="0" u="none" strike="noStrike" kern="0" cap="none" spc="0" normalizeH="0" baseline="0" noProof="0" dirty="0">
                  <a:ln>
                    <a:noFill/>
                  </a:ln>
                  <a:solidFill>
                    <a:srgbClr val="000000"/>
                  </a:solidFill>
                  <a:effectLst/>
                  <a:uLnTx/>
                  <a:uFillTx/>
                  <a:latin typeface="Georgia"/>
                  <a:ea typeface="Georgia"/>
                  <a:cs typeface="Georgia"/>
                  <a:sym typeface="Georgia"/>
                </a:rPr>
                <a:t>The system and wider  community </a:t>
              </a:r>
              <a:endParaRPr kumimoji="0" sz="1600" b="0" i="0" u="none" strike="noStrike" kern="0" cap="none" spc="0" normalizeH="0" baseline="0" noProof="0" dirty="0">
                <a:ln>
                  <a:noFill/>
                </a:ln>
                <a:solidFill>
                  <a:srgbClr val="000000"/>
                </a:solidFill>
                <a:effectLst/>
                <a:uLnTx/>
                <a:uFillTx/>
                <a:latin typeface="Georgia"/>
                <a:ea typeface="Georgia"/>
                <a:cs typeface="Georgia"/>
                <a:sym typeface="Georgia"/>
              </a:endParaRPr>
            </a:p>
          </p:txBody>
        </p:sp>
        <p:sp>
          <p:nvSpPr>
            <p:cNvPr id="224" name="Google Shape;224;p5"/>
            <p:cNvSpPr/>
            <p:nvPr/>
          </p:nvSpPr>
          <p:spPr>
            <a:xfrm>
              <a:off x="1123640" y="1656411"/>
              <a:ext cx="2647745" cy="2647745"/>
            </a:xfrm>
            <a:prstGeom prst="ellipse">
              <a:avLst/>
            </a:prstGeom>
            <a:solidFill>
              <a:srgbClr val="F0B133">
                <a:alpha val="49019"/>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5" name="Google Shape;225;p5"/>
            <p:cNvSpPr txBox="1"/>
            <p:nvPr/>
          </p:nvSpPr>
          <p:spPr>
            <a:xfrm>
              <a:off x="1372969" y="2340412"/>
              <a:ext cx="1588647" cy="1456259"/>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600"/>
                <a:buFont typeface="Georgia"/>
                <a:buNone/>
                <a:tabLst/>
                <a:defRPr/>
              </a:pPr>
              <a:r>
                <a:rPr kumimoji="0" lang="en-GB" sz="1600" b="1" i="0" u="none" strike="noStrike" kern="0" cap="none" spc="0" normalizeH="0" baseline="0" noProof="0" dirty="0">
                  <a:ln>
                    <a:noFill/>
                  </a:ln>
                  <a:solidFill>
                    <a:srgbClr val="000000"/>
                  </a:solidFill>
                  <a:effectLst/>
                  <a:uLnTx/>
                  <a:uFillTx/>
                  <a:latin typeface="Georgia"/>
                  <a:ea typeface="Georgia"/>
                  <a:cs typeface="Georgia"/>
                  <a:sym typeface="Georgia"/>
                </a:rPr>
                <a:t>Research and analysis </a:t>
              </a:r>
              <a:endParaRPr kumimoji="0" sz="1800" b="0" i="0" u="none" strike="noStrike" kern="0" cap="none" spc="0" normalizeH="0" baseline="0" noProof="0" dirty="0">
                <a:ln>
                  <a:noFill/>
                </a:ln>
                <a:solidFill>
                  <a:srgbClr val="000000"/>
                </a:solidFill>
                <a:effectLst/>
                <a:uLnTx/>
                <a:uFillTx/>
                <a:latin typeface="Georgia"/>
                <a:ea typeface="Georgia"/>
                <a:cs typeface="Georgia"/>
                <a:sym typeface="Georgia"/>
              </a:endParaRPr>
            </a:p>
          </p:txBody>
        </p:sp>
      </p:grpSp>
      <p:cxnSp>
        <p:nvCxnSpPr>
          <p:cNvPr id="226" name="Google Shape;226;p5"/>
          <p:cNvCxnSpPr>
            <a:cxnSpLocks/>
          </p:cNvCxnSpPr>
          <p:nvPr/>
        </p:nvCxnSpPr>
        <p:spPr>
          <a:xfrm flipV="1">
            <a:off x="7063782" y="4273642"/>
            <a:ext cx="6845" cy="1822731"/>
          </a:xfrm>
          <a:prstGeom prst="straightConnector1">
            <a:avLst/>
          </a:prstGeom>
          <a:noFill/>
          <a:ln w="9525" cap="flat" cmpd="sng">
            <a:solidFill>
              <a:schemeClr val="accent1"/>
            </a:solidFill>
            <a:prstDash val="solid"/>
            <a:miter lim="800000"/>
            <a:headEnd type="none" w="sm" len="sm"/>
            <a:tailEnd type="triangle" w="med" len="med"/>
          </a:ln>
        </p:spPr>
      </p:cxnSp>
      <p:sp>
        <p:nvSpPr>
          <p:cNvPr id="227" name="Google Shape;227;p5"/>
          <p:cNvSpPr txBox="1"/>
          <p:nvPr/>
        </p:nvSpPr>
        <p:spPr>
          <a:xfrm>
            <a:off x="2256742" y="3604631"/>
            <a:ext cx="2599175" cy="3108503"/>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GB" sz="1400" b="0" i="0" u="none" strike="noStrike" kern="0" cap="none" spc="0" normalizeH="0" baseline="0" noProof="0" dirty="0">
                <a:ln>
                  <a:noFill/>
                </a:ln>
                <a:solidFill>
                  <a:srgbClr val="000000"/>
                </a:solidFill>
                <a:effectLst/>
                <a:uLnTx/>
                <a:uFillTx/>
                <a:latin typeface="Georgia"/>
                <a:ea typeface="Georgia"/>
                <a:cs typeface="Georgia"/>
                <a:sym typeface="Georgia"/>
              </a:rPr>
              <a:t>Ensuring the review's findings are robust and evidenced based, drawing on the most appropriate evidence to determine what the biggest challenges facing social care are and how these can be overcome.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GB" sz="1400" b="0" i="0" u="none" strike="noStrike" kern="0" cap="none" spc="0" normalizeH="0" baseline="0" noProof="0" dirty="0">
                <a:ln>
                  <a:noFill/>
                </a:ln>
                <a:solidFill>
                  <a:srgbClr val="000000"/>
                </a:solidFill>
                <a:effectLst/>
                <a:uLnTx/>
                <a:uFillTx/>
                <a:latin typeface="Georgia"/>
                <a:ea typeface="Georgia"/>
                <a:cs typeface="Georgia"/>
                <a:sym typeface="Georgia"/>
              </a:rPr>
              <a:t>Supported by </a:t>
            </a:r>
            <a:r>
              <a:rPr kumimoji="0" lang="en-GB" sz="1400" b="0" i="0" u="sng" strike="noStrike" kern="0" cap="none" spc="0" normalizeH="0" baseline="0" noProof="0" dirty="0">
                <a:ln>
                  <a:noFill/>
                </a:ln>
                <a:solidFill>
                  <a:srgbClr val="000000"/>
                </a:solidFill>
                <a:effectLst/>
                <a:uLnTx/>
                <a:uFillTx/>
                <a:latin typeface="Georgia"/>
                <a:ea typeface="Georgia"/>
                <a:cs typeface="Georgia"/>
                <a:sym typeface="Georgia"/>
                <a:hlinkClick r:id="rId3">
                  <a:extLst>
                    <a:ext uri="{A12FA001-AC4F-418D-AE19-62706E023703}">
                      <ahyp:hlinkClr xmlns:ahyp="http://schemas.microsoft.com/office/drawing/2018/hyperlinkcolor" val="tx"/>
                    </a:ext>
                  </a:extLst>
                </a:hlinkClick>
              </a:rPr>
              <a:t>Evidence Group</a:t>
            </a:r>
            <a:r>
              <a:rPr kumimoji="0" lang="en-GB" sz="1400" b="0" i="0" u="none" strike="noStrike" kern="0" cap="none" spc="0" normalizeH="0" baseline="0" noProof="0" dirty="0">
                <a:ln>
                  <a:noFill/>
                </a:ln>
                <a:solidFill>
                  <a:srgbClr val="000000"/>
                </a:solidFill>
                <a:effectLst/>
                <a:uLnTx/>
                <a:uFillTx/>
                <a:latin typeface="Georgia"/>
                <a:ea typeface="Georgia"/>
                <a:cs typeface="Georgia"/>
                <a:sym typeface="Georgia"/>
              </a:rPr>
              <a:t> and What Works Centre.</a:t>
            </a:r>
            <a:endParaRPr kumimoji="0" sz="1400" b="0" i="0" u="none" strike="noStrike" kern="0" cap="none" spc="0" normalizeH="0" baseline="0" noProof="0" dirty="0">
              <a:ln>
                <a:noFill/>
              </a:ln>
              <a:solidFill>
                <a:srgbClr val="000000"/>
              </a:solidFill>
              <a:effectLst/>
              <a:uLnTx/>
              <a:uFillTx/>
              <a:latin typeface="Georgia"/>
              <a:ea typeface="Georgia"/>
              <a:cs typeface="Georgia"/>
              <a:sym typeface="Georgi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Georgia"/>
              <a:ea typeface="Georgia"/>
              <a:cs typeface="Georgia"/>
              <a:sym typeface="Georgia"/>
            </a:endParaRPr>
          </a:p>
          <a:p>
            <a:pPr marL="0" marR="0" lvl="0" indent="0" algn="l" defTabSz="914400" rtl="0" eaLnBrk="1" fontAlgn="auto" latinLnBrk="0" hangingPunct="1">
              <a:lnSpc>
                <a:spcPct val="100000"/>
              </a:lnSpc>
              <a:spcBef>
                <a:spcPts val="0"/>
              </a:spcBef>
              <a:spcAft>
                <a:spcPts val="0"/>
              </a:spcAft>
              <a:buClr>
                <a:srgbClr val="000000"/>
              </a:buClr>
              <a:buSzPts val="1400"/>
              <a:buFont typeface="Georgia"/>
              <a:buNone/>
              <a:tabLst/>
              <a:defRPr/>
            </a:pPr>
            <a:r>
              <a:rPr kumimoji="0" lang="en-GB" sz="1400" b="0" i="0" u="none" strike="noStrike" kern="0" cap="none" spc="0" normalizeH="0" baseline="0" noProof="0" dirty="0">
                <a:ln>
                  <a:noFill/>
                </a:ln>
                <a:solidFill>
                  <a:srgbClr val="000000"/>
                </a:solidFill>
                <a:effectLst/>
                <a:uLnTx/>
                <a:uFillTx/>
                <a:latin typeface="Georgia"/>
                <a:ea typeface="Georgia"/>
                <a:cs typeface="Georgia"/>
                <a:sym typeface="Georgia"/>
              </a:rPr>
              <a:t> </a:t>
            </a:r>
            <a:endParaRPr kumimoji="0" sz="1400" b="0" i="0" u="none" strike="noStrike" kern="0" cap="none" spc="0" normalizeH="0" baseline="0" noProof="0" dirty="0">
              <a:ln>
                <a:noFill/>
              </a:ln>
              <a:solidFill>
                <a:srgbClr val="000000"/>
              </a:solidFill>
              <a:effectLst/>
              <a:uLnTx/>
              <a:uFillTx/>
              <a:latin typeface="Georgia"/>
              <a:ea typeface="Georgia"/>
              <a:cs typeface="Georgia"/>
              <a:sym typeface="Georgia"/>
            </a:endParaRPr>
          </a:p>
        </p:txBody>
      </p:sp>
      <p:sp>
        <p:nvSpPr>
          <p:cNvPr id="228" name="Google Shape;228;p5"/>
          <p:cNvSpPr txBox="1"/>
          <p:nvPr/>
        </p:nvSpPr>
        <p:spPr>
          <a:xfrm>
            <a:off x="4527804" y="864243"/>
            <a:ext cx="5378673" cy="1384954"/>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GB" sz="1400" b="0" i="0" u="none" strike="noStrike" kern="0" cap="none" spc="0" normalizeH="0" baseline="0" noProof="0" dirty="0">
                <a:ln>
                  <a:noFill/>
                </a:ln>
                <a:solidFill>
                  <a:srgbClr val="000000"/>
                </a:solidFill>
                <a:effectLst/>
                <a:uLnTx/>
                <a:uFillTx/>
                <a:latin typeface="Georgia"/>
                <a:ea typeface="Georgia"/>
                <a:cs typeface="Georgia"/>
                <a:sym typeface="Georgia"/>
              </a:rPr>
              <a:t>Ensuring the review's findings reflect the views and experiences of children, adults and families who have lived experience of children's social care.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GB" sz="1400" b="0" i="0" u="none" strike="noStrike" kern="0" cap="none" spc="0" normalizeH="0" baseline="0" noProof="0" dirty="0">
                <a:ln>
                  <a:noFill/>
                </a:ln>
                <a:solidFill>
                  <a:srgbClr val="000000"/>
                </a:solidFill>
                <a:effectLst/>
                <a:uLnTx/>
                <a:uFillTx/>
                <a:latin typeface="Georgia"/>
                <a:ea typeface="Georgia"/>
                <a:cs typeface="Georgia"/>
                <a:sym typeface="Georgia"/>
              </a:rPr>
              <a:t>Supported by </a:t>
            </a:r>
            <a:r>
              <a:rPr kumimoji="0" lang="en-GB" sz="1400" b="0" i="0" u="sng" strike="noStrike" kern="0" cap="none" spc="0" normalizeH="0" baseline="0" noProof="0" dirty="0">
                <a:ln>
                  <a:noFill/>
                </a:ln>
                <a:solidFill>
                  <a:srgbClr val="000000"/>
                </a:solidFill>
                <a:effectLst/>
                <a:uLnTx/>
                <a:uFillTx/>
                <a:latin typeface="Georgia"/>
                <a:ea typeface="Georgia"/>
                <a:cs typeface="Georgia"/>
                <a:sym typeface="Georgia"/>
                <a:hlinkClick r:id="rId4">
                  <a:extLst>
                    <a:ext uri="{A12FA001-AC4F-418D-AE19-62706E023703}">
                      <ahyp:hlinkClr xmlns:ahyp="http://schemas.microsoft.com/office/drawing/2018/hyperlinkcolor" val="tx"/>
                    </a:ext>
                  </a:extLst>
                </a:hlinkClick>
              </a:rPr>
              <a:t>Experts by Experience Board</a:t>
            </a:r>
            <a:r>
              <a:rPr kumimoji="0" lang="en-GB" sz="1400" b="0" i="0" u="none" strike="noStrike" kern="0" cap="none" spc="0" normalizeH="0" baseline="0" noProof="0" dirty="0">
                <a:ln>
                  <a:noFill/>
                </a:ln>
                <a:solidFill>
                  <a:srgbClr val="000000"/>
                </a:solidFill>
                <a:effectLst/>
                <a:uLnTx/>
                <a:uFillTx/>
                <a:latin typeface="Georgia"/>
                <a:ea typeface="Georgia"/>
                <a:cs typeface="Georgia"/>
                <a:sym typeface="Georgia"/>
              </a:rPr>
              <a:t> and engagement workstream. </a:t>
            </a:r>
            <a:endParaRPr kumimoji="0" sz="1400" b="0" i="0" u="none" strike="noStrike" kern="0" cap="none" spc="0" normalizeH="0" baseline="0" noProof="0" dirty="0">
              <a:ln>
                <a:noFill/>
              </a:ln>
              <a:solidFill>
                <a:srgbClr val="000000"/>
              </a:solidFill>
              <a:effectLst/>
              <a:uLnTx/>
              <a:uFillTx/>
              <a:latin typeface="Georgia"/>
              <a:ea typeface="Georgia"/>
              <a:cs typeface="Georgia"/>
              <a:sym typeface="Georgia"/>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Georgia"/>
              <a:ea typeface="Georgia"/>
              <a:cs typeface="Georgia"/>
              <a:sym typeface="Georgia"/>
            </a:endParaRPr>
          </a:p>
        </p:txBody>
      </p:sp>
      <p:sp>
        <p:nvSpPr>
          <p:cNvPr id="229" name="Google Shape;229;p5"/>
          <p:cNvSpPr txBox="1"/>
          <p:nvPr/>
        </p:nvSpPr>
        <p:spPr>
          <a:xfrm>
            <a:off x="9195346" y="3599474"/>
            <a:ext cx="2599175" cy="2923837"/>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GB" sz="1400" b="0" i="0" u="none" strike="noStrike" kern="0" cap="none" spc="0" normalizeH="0" baseline="0" noProof="0" dirty="0">
                <a:ln>
                  <a:noFill/>
                </a:ln>
                <a:solidFill>
                  <a:srgbClr val="000000"/>
                </a:solidFill>
                <a:effectLst/>
                <a:uLnTx/>
                <a:uFillTx/>
                <a:latin typeface="Georgia"/>
                <a:ea typeface="Georgia"/>
                <a:cs typeface="Georgia"/>
                <a:sym typeface="Georgia"/>
              </a:rPr>
              <a:t>Bringing in the voices of all those with a role in supporting children with a social worker – including frontline workforce and leadership, but also the wider community.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GB" sz="1400" b="0" i="0" u="none" strike="noStrike" kern="0" cap="none" spc="0" normalizeH="0" baseline="0" noProof="0" dirty="0">
                <a:ln>
                  <a:noFill/>
                </a:ln>
                <a:solidFill>
                  <a:srgbClr val="000000"/>
                </a:solidFill>
                <a:effectLst/>
                <a:uLnTx/>
                <a:uFillTx/>
                <a:latin typeface="Georgia"/>
                <a:ea typeface="Georgia"/>
                <a:cs typeface="Georgia"/>
                <a:sym typeface="Georgia"/>
              </a:rPr>
              <a:t>Supported by </a:t>
            </a:r>
            <a:r>
              <a:rPr kumimoji="0" lang="en-GB" sz="1400" b="0" i="0" u="sng" strike="noStrike" kern="0" cap="none" spc="0" normalizeH="0" baseline="0" noProof="0" dirty="0">
                <a:ln>
                  <a:noFill/>
                </a:ln>
                <a:solidFill>
                  <a:srgbClr val="000000"/>
                </a:solidFill>
                <a:effectLst/>
                <a:uLnTx/>
                <a:uFillTx/>
                <a:latin typeface="Georgia"/>
                <a:ea typeface="Georgia"/>
                <a:cs typeface="Georgia"/>
                <a:sym typeface="Georgia"/>
                <a:hlinkClick r:id="rId5">
                  <a:extLst>
                    <a:ext uri="{A12FA001-AC4F-418D-AE19-62706E023703}">
                      <ahyp:hlinkClr xmlns:ahyp="http://schemas.microsoft.com/office/drawing/2018/hyperlinkcolor" val="tx"/>
                    </a:ext>
                  </a:extLst>
                </a:hlinkClick>
              </a:rPr>
              <a:t>Design Grou</a:t>
            </a:r>
            <a:r>
              <a:rPr kumimoji="0" lang="en-GB" sz="1400" b="0" i="0" u="none" strike="noStrike" kern="0" cap="none" spc="0" normalizeH="0" baseline="0" noProof="0" dirty="0">
                <a:ln>
                  <a:noFill/>
                </a:ln>
                <a:solidFill>
                  <a:srgbClr val="000000"/>
                </a:solidFill>
                <a:effectLst/>
                <a:uLnTx/>
                <a:uFillTx/>
                <a:latin typeface="Georgia"/>
                <a:ea typeface="Georgia"/>
                <a:cs typeface="Georgia"/>
                <a:sym typeface="Georgia"/>
              </a:rPr>
              <a:t>p and wider consultation. </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Georgia"/>
              <a:ea typeface="Georgia"/>
              <a:cs typeface="Georgia"/>
              <a:sym typeface="Georgia"/>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A4B02-0D28-4256-BEFE-4FE9A7F447A8}"/>
              </a:ext>
            </a:extLst>
          </p:cNvPr>
          <p:cNvSpPr>
            <a:spLocks noGrp="1"/>
          </p:cNvSpPr>
          <p:nvPr>
            <p:ph type="title"/>
          </p:nvPr>
        </p:nvSpPr>
        <p:spPr>
          <a:xfrm>
            <a:off x="2750820" y="390643"/>
            <a:ext cx="8605032" cy="426218"/>
          </a:xfrm>
        </p:spPr>
        <p:txBody>
          <a:bodyPr>
            <a:normAutofit fontScale="90000"/>
          </a:bodyPr>
          <a:lstStyle/>
          <a:p>
            <a:pPr algn="ctr"/>
            <a:r>
              <a:rPr lang="en-US" b="1" dirty="0">
                <a:latin typeface="Georgia"/>
              </a:rPr>
              <a:t>Case for Change </a:t>
            </a:r>
            <a:endParaRPr lang="en-US" b="1" dirty="0"/>
          </a:p>
        </p:txBody>
      </p:sp>
      <p:sp>
        <p:nvSpPr>
          <p:cNvPr id="6" name="Google Shape;308;p9">
            <a:extLst>
              <a:ext uri="{FF2B5EF4-FFF2-40B4-BE49-F238E27FC236}">
                <a16:creationId xmlns:a16="http://schemas.microsoft.com/office/drawing/2014/main" id="{D0A9EEB5-4345-456B-825A-9EEC65388F91}"/>
              </a:ext>
            </a:extLst>
          </p:cNvPr>
          <p:cNvSpPr txBox="1"/>
          <p:nvPr/>
        </p:nvSpPr>
        <p:spPr>
          <a:xfrm>
            <a:off x="2310054" y="1085568"/>
            <a:ext cx="9340562" cy="391628"/>
          </a:xfrm>
          <a:prstGeom prst="rect">
            <a:avLst/>
          </a:prstGeom>
          <a:solidFill>
            <a:srgbClr val="F7DCD2"/>
          </a:solidFill>
          <a:ln>
            <a:solidFill>
              <a:srgbClr val="F7DCD2"/>
            </a:solidFill>
          </a:ln>
        </p:spPr>
        <p:txBody>
          <a:bodyPr spcFirstLastPara="1" wrap="square" lIns="144000" tIns="72000" rIns="144000" bIns="720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600" b="1" i="0" u="none" strike="noStrike" kern="0" cap="none" spc="0" normalizeH="0" baseline="0" noProof="0" dirty="0">
                <a:ln>
                  <a:noFill/>
                </a:ln>
                <a:solidFill>
                  <a:srgbClr val="000000"/>
                </a:solidFill>
                <a:effectLst/>
                <a:uLnTx/>
                <a:uFillTx/>
                <a:latin typeface="Georgia"/>
                <a:ea typeface="Calibri"/>
                <a:cs typeface="Calibri"/>
              </a:rPr>
              <a:t>The Case for Change is the Review's first major milestone – published on 17</a:t>
            </a:r>
            <a:r>
              <a:rPr kumimoji="0" lang="en-GB" sz="1600" b="1" i="0" u="none" strike="noStrike" kern="0" cap="none" spc="0" normalizeH="0" baseline="30000" noProof="0" dirty="0">
                <a:ln>
                  <a:noFill/>
                </a:ln>
                <a:solidFill>
                  <a:srgbClr val="000000"/>
                </a:solidFill>
                <a:effectLst/>
                <a:uLnTx/>
                <a:uFillTx/>
                <a:latin typeface="Georgia"/>
                <a:ea typeface="Calibri"/>
                <a:cs typeface="Calibri"/>
              </a:rPr>
              <a:t>th</a:t>
            </a:r>
            <a:r>
              <a:rPr kumimoji="0" lang="en-GB" sz="1600" b="1" i="0" u="none" strike="noStrike" kern="0" cap="none" spc="0" normalizeH="0" baseline="0" noProof="0" dirty="0">
                <a:ln>
                  <a:noFill/>
                </a:ln>
                <a:solidFill>
                  <a:srgbClr val="000000"/>
                </a:solidFill>
                <a:effectLst/>
                <a:uLnTx/>
                <a:uFillTx/>
                <a:latin typeface="Georgia"/>
                <a:ea typeface="Calibri"/>
                <a:cs typeface="Calibri"/>
              </a:rPr>
              <a:t> June</a:t>
            </a:r>
          </a:p>
        </p:txBody>
      </p:sp>
      <p:sp>
        <p:nvSpPr>
          <p:cNvPr id="8" name="TextBox 7">
            <a:extLst>
              <a:ext uri="{FF2B5EF4-FFF2-40B4-BE49-F238E27FC236}">
                <a16:creationId xmlns:a16="http://schemas.microsoft.com/office/drawing/2014/main" id="{C0C86F68-AB7A-484A-908F-ADF59FF4FF13}"/>
              </a:ext>
            </a:extLst>
          </p:cNvPr>
          <p:cNvSpPr txBox="1"/>
          <p:nvPr/>
        </p:nvSpPr>
        <p:spPr>
          <a:xfrm>
            <a:off x="2382489" y="1861209"/>
            <a:ext cx="5271404"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srgbClr val="000000"/>
                </a:solidFill>
                <a:effectLst/>
                <a:uLnTx/>
                <a:uFillTx/>
                <a:latin typeface="Georgia"/>
                <a:ea typeface="+mn-lt"/>
                <a:cs typeface="Arial"/>
              </a:rPr>
              <a:t>The Case for Change set out the biggest problems in the children’s social care system and will be the jumping off point for the review’s work. </a:t>
            </a:r>
            <a:endParaRPr kumimoji="0" lang="en-US" sz="1600" b="0" i="0" u="none" strike="noStrike" kern="1200" cap="none" spc="0" normalizeH="0" baseline="0" noProof="0" dirty="0">
              <a:ln>
                <a:noFill/>
              </a:ln>
              <a:solidFill>
                <a:srgbClr val="000000"/>
              </a:solidFill>
              <a:effectLst/>
              <a:uLnTx/>
              <a:uFillTx/>
              <a:latin typeface="Georgia"/>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Georgia"/>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srgbClr val="000000"/>
                </a:solidFill>
                <a:effectLst/>
                <a:uLnTx/>
                <a:uFillTx/>
                <a:latin typeface="Georgia"/>
                <a:ea typeface="+mn-lt"/>
                <a:cs typeface="Arial"/>
              </a:rPr>
              <a:t>It is positioned as an early interpretation of the evidence and not a definitive position.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Georgia"/>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srgbClr val="000000"/>
                </a:solidFill>
                <a:effectLst/>
                <a:uLnTx/>
                <a:uFillTx/>
                <a:latin typeface="Georgia"/>
                <a:ea typeface="+mn-lt"/>
                <a:cs typeface="Arial"/>
              </a:rPr>
              <a:t>The Case for Change is based on the review’s work so far: </a:t>
            </a:r>
            <a:endParaRPr kumimoji="0" lang="en-US" sz="1600" b="0" i="0" u="none" strike="noStrike" kern="1200" cap="none" spc="0" normalizeH="0" baseline="0" noProof="0" dirty="0">
              <a:ln>
                <a:noFill/>
              </a:ln>
              <a:solidFill>
                <a:srgbClr val="000000"/>
              </a:solidFill>
              <a:effectLst/>
              <a:uLnTx/>
              <a:uFillTx/>
              <a:latin typeface="Georgia"/>
              <a:ea typeface="+mn-ea"/>
              <a:cs typeface="Arial"/>
            </a:endParaRPr>
          </a:p>
          <a:p>
            <a:pPr marL="742950" marR="0" lvl="1"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US" sz="1600" b="0" i="0" u="none" strike="noStrike" kern="1200" cap="none" spc="0" normalizeH="0" baseline="0" noProof="0" dirty="0">
                <a:ln>
                  <a:noFill/>
                </a:ln>
                <a:solidFill>
                  <a:srgbClr val="000000"/>
                </a:solidFill>
                <a:effectLst/>
                <a:uLnTx/>
                <a:uFillTx/>
                <a:latin typeface="Georgia"/>
                <a:ea typeface="+mn-lt"/>
                <a:cs typeface="Arial"/>
              </a:rPr>
              <a:t>Call for Advice – 900+ responses</a:t>
            </a:r>
            <a:endParaRPr kumimoji="0" lang="en-US" sz="1600" b="0" i="0" u="none" strike="noStrike" kern="1200" cap="none" spc="0" normalizeH="0" baseline="0" noProof="0" dirty="0">
              <a:ln>
                <a:noFill/>
              </a:ln>
              <a:solidFill>
                <a:srgbClr val="000000"/>
              </a:solidFill>
              <a:effectLst/>
              <a:uLnTx/>
              <a:uFillTx/>
              <a:latin typeface="Georgia"/>
              <a:ea typeface="+mn-ea"/>
              <a:cs typeface="Arial"/>
            </a:endParaRPr>
          </a:p>
          <a:p>
            <a:pPr marL="742950" marR="0" lvl="1"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US" sz="1600" b="0" i="0" u="none" strike="noStrike" kern="1200" cap="none" spc="0" normalizeH="0" baseline="0" noProof="0" dirty="0">
                <a:ln>
                  <a:noFill/>
                </a:ln>
                <a:solidFill>
                  <a:srgbClr val="000000"/>
                </a:solidFill>
                <a:effectLst/>
                <a:uLnTx/>
                <a:uFillTx/>
                <a:latin typeface="Georgia"/>
                <a:ea typeface="+mn-lt"/>
                <a:cs typeface="Arial"/>
              </a:rPr>
              <a:t>Call for Evidence – 200 responses </a:t>
            </a:r>
            <a:endParaRPr kumimoji="0" lang="en-US" sz="1600" b="0" i="0" u="none" strike="noStrike" kern="1200" cap="none" spc="0" normalizeH="0" baseline="0" noProof="0" dirty="0">
              <a:ln>
                <a:noFill/>
              </a:ln>
              <a:solidFill>
                <a:srgbClr val="000000"/>
              </a:solidFill>
              <a:effectLst/>
              <a:uLnTx/>
              <a:uFillTx/>
              <a:latin typeface="Georgia"/>
              <a:ea typeface="+mn-ea"/>
              <a:cs typeface="Arial"/>
            </a:endParaRPr>
          </a:p>
          <a:p>
            <a:pPr marL="742950" marR="0" lvl="1"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US" sz="1600" b="0" i="0" u="none" strike="noStrike" kern="1200" cap="none" spc="0" normalizeH="0" baseline="0" noProof="0" dirty="0">
                <a:ln>
                  <a:noFill/>
                </a:ln>
                <a:solidFill>
                  <a:srgbClr val="000000"/>
                </a:solidFill>
                <a:effectLst/>
                <a:uLnTx/>
                <a:uFillTx/>
                <a:latin typeface="Georgia"/>
                <a:ea typeface="+mn-lt"/>
                <a:cs typeface="Arial"/>
              </a:rPr>
              <a:t>Feedback from review groups – Experts by Experience Board, Design Group and Evidence Group </a:t>
            </a:r>
            <a:endParaRPr kumimoji="0" lang="en-US" sz="1600" b="0" i="0" u="none" strike="noStrike" kern="1200" cap="none" spc="0" normalizeH="0" baseline="0" noProof="0" dirty="0">
              <a:ln>
                <a:noFill/>
              </a:ln>
              <a:solidFill>
                <a:srgbClr val="000000"/>
              </a:solidFill>
              <a:effectLst/>
              <a:uLnTx/>
              <a:uFillTx/>
              <a:latin typeface="Georgia"/>
              <a:ea typeface="+mn-ea"/>
              <a:cs typeface="Arial"/>
            </a:endParaRPr>
          </a:p>
          <a:p>
            <a:pPr marL="742950" marR="0" lvl="1"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US" sz="1600" b="0" i="0" u="none" strike="noStrike" kern="1200" cap="none" spc="0" normalizeH="0" baseline="0" noProof="0" dirty="0">
                <a:ln>
                  <a:noFill/>
                </a:ln>
                <a:solidFill>
                  <a:srgbClr val="000000"/>
                </a:solidFill>
                <a:effectLst/>
                <a:uLnTx/>
                <a:uFillTx/>
                <a:latin typeface="Georgia"/>
                <a:ea typeface="+mn-lt"/>
                <a:cs typeface="Arial"/>
              </a:rPr>
              <a:t>Feedback from review engagement events and initial stakeholder meetings</a:t>
            </a:r>
            <a:endParaRPr kumimoji="0" lang="en-US" sz="1600" b="0" i="0" u="none" strike="noStrike" kern="1200" cap="none" spc="0" normalizeH="0" baseline="0" noProof="0" dirty="0">
              <a:ln>
                <a:noFill/>
              </a:ln>
              <a:solidFill>
                <a:srgbClr val="000000"/>
              </a:solidFill>
              <a:effectLst/>
              <a:uLnTx/>
              <a:uFillTx/>
              <a:latin typeface="Georgia"/>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Georgia"/>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mn-ea"/>
                <a:cs typeface="Arial"/>
              </a:rPr>
              <a:t>We’re inviting feedback through a variety of events, focus groups, surveys and one-to-one conversations. </a:t>
            </a:r>
          </a:p>
        </p:txBody>
      </p:sp>
      <p:sp>
        <p:nvSpPr>
          <p:cNvPr id="9" name="Flowchart: Data 8">
            <a:extLst>
              <a:ext uri="{FF2B5EF4-FFF2-40B4-BE49-F238E27FC236}">
                <a16:creationId xmlns:a16="http://schemas.microsoft.com/office/drawing/2014/main" id="{7FD8A4F8-C67D-42DF-A803-EC8256000E8F}"/>
              </a:ext>
            </a:extLst>
          </p:cNvPr>
          <p:cNvSpPr/>
          <p:nvPr/>
        </p:nvSpPr>
        <p:spPr>
          <a:xfrm>
            <a:off x="8051648" y="3259432"/>
            <a:ext cx="3238498" cy="813957"/>
          </a:xfrm>
          <a:prstGeom prst="flowChartInputOutput">
            <a:avLst/>
          </a:prstGeom>
          <a:solidFill>
            <a:srgbClr val="BCE0C6"/>
          </a:solidFill>
          <a:ln>
            <a:solidFill>
              <a:srgbClr val="BCE0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Georgia"/>
                <a:ea typeface="+mn-ea"/>
                <a:cs typeface="Arial"/>
              </a:rPr>
              <a:t>Effective Intervention</a:t>
            </a:r>
          </a:p>
        </p:txBody>
      </p:sp>
      <p:sp>
        <p:nvSpPr>
          <p:cNvPr id="10" name="Flowchart: Data 9">
            <a:extLst>
              <a:ext uri="{FF2B5EF4-FFF2-40B4-BE49-F238E27FC236}">
                <a16:creationId xmlns:a16="http://schemas.microsoft.com/office/drawing/2014/main" id="{8193ABE0-D081-4B5B-BA6F-55EA583FD2AD}"/>
              </a:ext>
            </a:extLst>
          </p:cNvPr>
          <p:cNvSpPr/>
          <p:nvPr/>
        </p:nvSpPr>
        <p:spPr>
          <a:xfrm>
            <a:off x="7939080" y="4196972"/>
            <a:ext cx="3463635" cy="787979"/>
          </a:xfrm>
          <a:prstGeom prst="flowChartInputOutput">
            <a:avLst/>
          </a:prstGeom>
          <a:solidFill>
            <a:srgbClr val="F0B9B9"/>
          </a:solidFill>
          <a:ln>
            <a:solidFill>
              <a:srgbClr val="F0B9B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orgia"/>
                <a:ea typeface="+mn-ea"/>
                <a:cs typeface="Arial"/>
              </a:rPr>
              <a:t>Children in Care &amp; Care Experienced Adults</a:t>
            </a:r>
            <a:endParaRPr kumimoji="0" lang="en-US" sz="1600" b="0" i="0" u="none" strike="noStrike" kern="1200" cap="none" spc="0" normalizeH="0" baseline="0" noProof="0" dirty="0">
              <a:ln>
                <a:noFill/>
              </a:ln>
              <a:solidFill>
                <a:srgbClr val="000000"/>
              </a:solidFill>
              <a:effectLst/>
              <a:uLnTx/>
              <a:uFillTx/>
              <a:latin typeface="Georgia"/>
              <a:ea typeface="+mn-ea"/>
              <a:cs typeface="Arial"/>
            </a:endParaRPr>
          </a:p>
        </p:txBody>
      </p:sp>
      <p:sp>
        <p:nvSpPr>
          <p:cNvPr id="11" name="Flowchart: Data 10">
            <a:extLst>
              <a:ext uri="{FF2B5EF4-FFF2-40B4-BE49-F238E27FC236}">
                <a16:creationId xmlns:a16="http://schemas.microsoft.com/office/drawing/2014/main" id="{CBA67D83-067C-4F6C-B157-79D2DA797895}"/>
              </a:ext>
            </a:extLst>
          </p:cNvPr>
          <p:cNvSpPr/>
          <p:nvPr/>
        </p:nvSpPr>
        <p:spPr>
          <a:xfrm>
            <a:off x="7991036" y="5106177"/>
            <a:ext cx="3463635" cy="753343"/>
          </a:xfrm>
          <a:prstGeom prst="flowChartInputOutput">
            <a:avLst/>
          </a:prstGeom>
          <a:solidFill>
            <a:srgbClr val="F2D363"/>
          </a:solidFill>
          <a:ln>
            <a:solidFill>
              <a:srgbClr val="F2D36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orgia"/>
                <a:ea typeface="+mn-ea"/>
                <a:cs typeface="Arial"/>
              </a:rPr>
              <a:t>Improving the System</a:t>
            </a:r>
          </a:p>
        </p:txBody>
      </p:sp>
      <p:sp>
        <p:nvSpPr>
          <p:cNvPr id="12" name="Flowchart: Data 11">
            <a:extLst>
              <a:ext uri="{FF2B5EF4-FFF2-40B4-BE49-F238E27FC236}">
                <a16:creationId xmlns:a16="http://schemas.microsoft.com/office/drawing/2014/main" id="{AB795ADB-53BE-4B95-937F-1EF5BCEB09B5}"/>
              </a:ext>
            </a:extLst>
          </p:cNvPr>
          <p:cNvSpPr/>
          <p:nvPr/>
        </p:nvSpPr>
        <p:spPr>
          <a:xfrm>
            <a:off x="7991035" y="2358451"/>
            <a:ext cx="3463635" cy="753342"/>
          </a:xfrm>
          <a:prstGeom prst="flowChartInputOutput">
            <a:avLst/>
          </a:prstGeom>
          <a:solidFill>
            <a:srgbClr val="9CBAB6"/>
          </a:solidFill>
          <a:ln>
            <a:solidFill>
              <a:srgbClr val="9CBAB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orgia"/>
                <a:ea typeface="+mn-ea"/>
                <a:cs typeface="Arial"/>
              </a:rPr>
              <a:t>Helping Families</a:t>
            </a:r>
          </a:p>
        </p:txBody>
      </p:sp>
    </p:spTree>
    <p:extLst>
      <p:ext uri="{BB962C8B-B14F-4D97-AF65-F5344CB8AC3E}">
        <p14:creationId xmlns:p14="http://schemas.microsoft.com/office/powerpoint/2010/main" val="675738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8"/>
          <p:cNvSpPr txBox="1">
            <a:spLocks noGrp="1"/>
          </p:cNvSpPr>
          <p:nvPr>
            <p:ph type="title"/>
          </p:nvPr>
        </p:nvSpPr>
        <p:spPr>
          <a:xfrm>
            <a:off x="4214888" y="1906671"/>
            <a:ext cx="5396587" cy="231087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Georgia"/>
              <a:buNone/>
            </a:pPr>
            <a:r>
              <a:rPr lang="en-GB" sz="4800"/>
              <a:t>Any Questions?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28243-0C18-4C6E-8AFA-3C82136FDB0E}"/>
              </a:ext>
            </a:extLst>
          </p:cNvPr>
          <p:cNvSpPr>
            <a:spLocks noGrp="1"/>
          </p:cNvSpPr>
          <p:nvPr>
            <p:ph type="title"/>
          </p:nvPr>
        </p:nvSpPr>
        <p:spPr>
          <a:xfrm>
            <a:off x="2750820" y="619157"/>
            <a:ext cx="8605032" cy="426218"/>
          </a:xfrm>
        </p:spPr>
        <p:txBody>
          <a:bodyPr>
            <a:normAutofit fontScale="90000"/>
          </a:bodyPr>
          <a:lstStyle/>
          <a:p>
            <a:r>
              <a:rPr lang="en-GB" dirty="0"/>
              <a:t>We would welcome your views and reflections on:</a:t>
            </a:r>
          </a:p>
        </p:txBody>
      </p:sp>
      <p:sp>
        <p:nvSpPr>
          <p:cNvPr id="3" name="Text Placeholder 2">
            <a:extLst>
              <a:ext uri="{FF2B5EF4-FFF2-40B4-BE49-F238E27FC236}">
                <a16:creationId xmlns:a16="http://schemas.microsoft.com/office/drawing/2014/main" id="{3AA802FB-71E4-4D9F-BD1B-4C32AD30C8B5}"/>
              </a:ext>
            </a:extLst>
          </p:cNvPr>
          <p:cNvSpPr>
            <a:spLocks noGrp="1"/>
          </p:cNvSpPr>
          <p:nvPr>
            <p:ph type="body" idx="1"/>
          </p:nvPr>
        </p:nvSpPr>
        <p:spPr>
          <a:xfrm>
            <a:off x="2464497" y="1804737"/>
            <a:ext cx="9313703" cy="4145794"/>
          </a:xfrm>
        </p:spPr>
        <p:txBody>
          <a:bodyPr spcFirstLastPara="1" wrap="square" lIns="91425" tIns="45700" rIns="91425" bIns="45700" anchor="t" anchorCtr="0">
            <a:noAutofit/>
          </a:bodyPr>
          <a:lstStyle/>
          <a:p>
            <a:pPr marL="628650" indent="-514350">
              <a:buAutoNum type="arabicPeriod"/>
            </a:pPr>
            <a:r>
              <a:rPr lang="en-GB" dirty="0">
                <a:latin typeface="Georgia"/>
                <a:sym typeface="Georgia"/>
              </a:rPr>
              <a:t>How do you ensure the voice of the child is heard during your visits/in your reports? Does this impact how the home is run?</a:t>
            </a:r>
          </a:p>
          <a:p>
            <a:pPr marL="628650" indent="-514350">
              <a:buAutoNum type="arabicPeriod"/>
            </a:pPr>
            <a:endParaRPr lang="en-GB" dirty="0">
              <a:latin typeface="Georgia"/>
              <a:sym typeface="Georgia"/>
            </a:endParaRPr>
          </a:p>
          <a:p>
            <a:pPr marL="628650" indent="-514350">
              <a:buAutoNum type="arabicPeriod"/>
            </a:pPr>
            <a:r>
              <a:rPr lang="en-GB" dirty="0">
                <a:latin typeface="Georgia"/>
                <a:sym typeface="Georgia"/>
              </a:rPr>
              <a:t>Is there anything else you think should be included in the independent regulation 44 visitors role?</a:t>
            </a:r>
          </a:p>
        </p:txBody>
      </p:sp>
    </p:spTree>
    <p:extLst>
      <p:ext uri="{BB962C8B-B14F-4D97-AF65-F5344CB8AC3E}">
        <p14:creationId xmlns:p14="http://schemas.microsoft.com/office/powerpoint/2010/main" val="487118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0"/>
          <p:cNvSpPr txBox="1">
            <a:spLocks noGrp="1"/>
          </p:cNvSpPr>
          <p:nvPr>
            <p:ph type="title"/>
          </p:nvPr>
        </p:nvSpPr>
        <p:spPr>
          <a:xfrm>
            <a:off x="2750820" y="571031"/>
            <a:ext cx="8605032" cy="42621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Georgia"/>
              <a:buNone/>
            </a:pPr>
            <a:r>
              <a:rPr lang="en-GB" dirty="0"/>
              <a:t>Contact us</a:t>
            </a:r>
            <a:endParaRPr dirty="0"/>
          </a:p>
        </p:txBody>
      </p:sp>
      <p:sp>
        <p:nvSpPr>
          <p:cNvPr id="278" name="Google Shape;278;p10"/>
          <p:cNvSpPr txBox="1">
            <a:spLocks noGrp="1"/>
          </p:cNvSpPr>
          <p:nvPr>
            <p:ph type="body" idx="1"/>
          </p:nvPr>
        </p:nvSpPr>
        <p:spPr>
          <a:xfrm>
            <a:off x="2750820" y="1455820"/>
            <a:ext cx="8564841" cy="4211697"/>
          </a:xfrm>
          <a:prstGeom prst="rect">
            <a:avLst/>
          </a:prstGeom>
          <a:noFill/>
          <a:ln>
            <a:noFill/>
          </a:ln>
        </p:spPr>
        <p:txBody>
          <a:bodyPr spcFirstLastPara="1" wrap="square" lIns="91425" tIns="45700" rIns="91425" bIns="45700" anchor="t" anchorCtr="0">
            <a:normAutofit/>
          </a:bodyPr>
          <a:lstStyle/>
          <a:p>
            <a:pPr marL="114300" lvl="0" indent="0" rtl="0">
              <a:lnSpc>
                <a:spcPct val="90000"/>
              </a:lnSpc>
              <a:spcBef>
                <a:spcPts val="1000"/>
              </a:spcBef>
              <a:spcAft>
                <a:spcPts val="0"/>
              </a:spcAft>
              <a:buSzPts val="1800"/>
              <a:buNone/>
            </a:pPr>
            <a:r>
              <a:rPr lang="en-GB" dirty="0">
                <a:latin typeface="Georgia" panose="02040502050405020303" pitchFamily="18" charset="0"/>
                <a:sym typeface="Georgia"/>
              </a:rPr>
              <a:t>For information and review updates visit our website </a:t>
            </a:r>
            <a:r>
              <a:rPr lang="en-GB" dirty="0">
                <a:latin typeface="Georgia" panose="02040502050405020303" pitchFamily="18" charset="0"/>
                <a:ea typeface="Georgia"/>
                <a:cs typeface="Georgia"/>
                <a:sym typeface="Georgia"/>
                <a:hlinkClick r:id="rId3"/>
              </a:rPr>
              <a:t>childrenssocialcare.independent-review.uk </a:t>
            </a:r>
            <a:endParaRPr lang="en-GB" dirty="0">
              <a:latin typeface="Georgia" panose="02040502050405020303" pitchFamily="18" charset="0"/>
              <a:ea typeface="Georgia"/>
              <a:cs typeface="Georgia"/>
              <a:sym typeface="Georgia"/>
            </a:endParaRPr>
          </a:p>
          <a:p>
            <a:pPr marL="114300" lvl="0" indent="0" rtl="0">
              <a:lnSpc>
                <a:spcPct val="90000"/>
              </a:lnSpc>
              <a:spcBef>
                <a:spcPts val="1000"/>
              </a:spcBef>
              <a:spcAft>
                <a:spcPts val="0"/>
              </a:spcAft>
              <a:buSzPts val="1800"/>
              <a:buNone/>
            </a:pPr>
            <a:r>
              <a:rPr lang="en-GB" dirty="0">
                <a:latin typeface="Georgia" panose="02040502050405020303" pitchFamily="18" charset="0"/>
                <a:ea typeface="Georgia"/>
                <a:cs typeface="Georgia"/>
                <a:sym typeface="Georgia"/>
              </a:rPr>
              <a:t>o</a:t>
            </a:r>
            <a:r>
              <a:rPr lang="en-GB" dirty="0">
                <a:latin typeface="Georgia" panose="02040502050405020303" pitchFamily="18" charset="0"/>
                <a:sym typeface="Georgia"/>
              </a:rPr>
              <a:t>r follow us on twitter </a:t>
            </a:r>
            <a:r>
              <a:rPr lang="en-GB" dirty="0">
                <a:latin typeface="Georgia" panose="02040502050405020303" pitchFamily="18" charset="0"/>
                <a:sym typeface="Georgia"/>
                <a:hlinkClick r:id="rId4"/>
              </a:rPr>
              <a:t>@reviewCSC </a:t>
            </a:r>
            <a:endParaRPr lang="en-GB" dirty="0">
              <a:latin typeface="Georgia" panose="02040502050405020303" pitchFamily="18" charset="0"/>
              <a:sym typeface="Georgia"/>
            </a:endParaRPr>
          </a:p>
          <a:p>
            <a:pPr marL="114300" lvl="0" indent="0" rtl="0">
              <a:lnSpc>
                <a:spcPct val="90000"/>
              </a:lnSpc>
              <a:spcBef>
                <a:spcPts val="1000"/>
              </a:spcBef>
              <a:spcAft>
                <a:spcPts val="0"/>
              </a:spcAft>
              <a:buSzPts val="1800"/>
              <a:buNone/>
            </a:pPr>
            <a:endParaRPr lang="en-GB" dirty="0">
              <a:latin typeface="Georgia" panose="02040502050405020303" pitchFamily="18" charset="0"/>
            </a:endParaRPr>
          </a:p>
          <a:p>
            <a:pPr marL="114300" indent="0">
              <a:buNone/>
            </a:pPr>
            <a:r>
              <a:rPr lang="en-GB" dirty="0">
                <a:latin typeface="Georgia" panose="02040502050405020303" pitchFamily="18" charset="0"/>
                <a:ea typeface="Georgia"/>
                <a:cs typeface="Georgia"/>
                <a:sym typeface="Georgia"/>
              </a:rPr>
              <a:t>If you have any questions please email us at </a:t>
            </a:r>
            <a:r>
              <a:rPr lang="en-GB" u="sng" dirty="0">
                <a:solidFill>
                  <a:schemeClr val="hlink"/>
                </a:solidFill>
                <a:latin typeface="Georgia" panose="02040502050405020303" pitchFamily="18" charset="0"/>
                <a:ea typeface="Georgia"/>
                <a:cs typeface="Georgia"/>
                <a:sym typeface="Georgia"/>
                <a:hlinkClick r:id="rId5"/>
              </a:rPr>
              <a:t>childrenssocialcare.review@education.gov.uk</a:t>
            </a:r>
            <a:r>
              <a:rPr lang="en-GB" dirty="0">
                <a:latin typeface="Georgia" panose="02040502050405020303" pitchFamily="18" charset="0"/>
                <a:ea typeface="Georgia"/>
                <a:cs typeface="Georgia"/>
                <a:sym typeface="Georgia"/>
              </a:rPr>
              <a:t> </a:t>
            </a:r>
          </a:p>
          <a:p>
            <a:pPr marL="114300" lvl="0" indent="0" rtl="0">
              <a:lnSpc>
                <a:spcPct val="90000"/>
              </a:lnSpc>
              <a:spcBef>
                <a:spcPts val="1000"/>
              </a:spcBef>
              <a:spcAft>
                <a:spcPts val="0"/>
              </a:spcAft>
              <a:buSzPts val="1800"/>
              <a:buNone/>
            </a:pPr>
            <a:endParaRPr dirty="0">
              <a:latin typeface="Georgia" panose="02040502050405020303" pitchFamily="18" charset="0"/>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561</Words>
  <Application>Microsoft Office PowerPoint</Application>
  <PresentationFormat>Widescreen</PresentationFormat>
  <Paragraphs>63</Paragraphs>
  <Slides>8</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Courier New</vt:lpstr>
      <vt:lpstr>Georgia</vt:lpstr>
      <vt:lpstr>1_Office Theme</vt:lpstr>
      <vt:lpstr>3_Office Theme</vt:lpstr>
      <vt:lpstr>Independent review of children’s social care in England</vt:lpstr>
      <vt:lpstr>Agenda</vt:lpstr>
      <vt:lpstr>The review’s big question</vt:lpstr>
      <vt:lpstr>Key components of the review’s work</vt:lpstr>
      <vt:lpstr>Case for Change </vt:lpstr>
      <vt:lpstr>Any Questions?</vt:lpstr>
      <vt:lpstr>We would welcome your views and reflections on:</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Independent review of children’s social care in England</dc:title>
  <dc:creator>GLADWELL, Emma</dc:creator>
  <cp:lastModifiedBy>GLADWELL, Emma</cp:lastModifiedBy>
  <cp:revision>6</cp:revision>
  <dcterms:created xsi:type="dcterms:W3CDTF">2021-06-29T14:51:29Z</dcterms:created>
  <dcterms:modified xsi:type="dcterms:W3CDTF">2021-09-07T16:03:32Z</dcterms:modified>
</cp:coreProperties>
</file>