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516" r:id="rId3"/>
    <p:sldId id="515" r:id="rId4"/>
    <p:sldId id="517" r:id="rId5"/>
    <p:sldId id="514" r:id="rId6"/>
    <p:sldId id="496" r:id="rId7"/>
    <p:sldId id="497" r:id="rId8"/>
    <p:sldId id="518" r:id="rId9"/>
    <p:sldId id="519" r:id="rId10"/>
    <p:sldId id="520" r:id="rId11"/>
    <p:sldId id="521" r:id="rId12"/>
    <p:sldId id="522" r:id="rId13"/>
    <p:sldId id="523" r:id="rId14"/>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1E416FF-F008-4D43-9B65-72E66C186EE3}" v="19" dt="2021-05-27T08:46:09.33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7" d="100"/>
          <a:sy n="57" d="100"/>
        </p:scale>
        <p:origin x="1016" y="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ristine Freestone" userId="8e2e7b49388b5c82" providerId="LiveId" clId="{11E416FF-F008-4D43-9B65-72E66C186EE3}"/>
    <pc:docChg chg="undo redo custSel addSld modSld modNotesMaster">
      <pc:chgData name="Christine Freestone" userId="8e2e7b49388b5c82" providerId="LiveId" clId="{11E416FF-F008-4D43-9B65-72E66C186EE3}" dt="2021-05-27T08:46:09.335" v="2090"/>
      <pc:docMkLst>
        <pc:docMk/>
      </pc:docMkLst>
      <pc:sldChg chg="modSp mod">
        <pc:chgData name="Christine Freestone" userId="8e2e7b49388b5c82" providerId="LiveId" clId="{11E416FF-F008-4D43-9B65-72E66C186EE3}" dt="2021-05-27T08:30:48.561" v="1519" actId="20577"/>
        <pc:sldMkLst>
          <pc:docMk/>
          <pc:sldMk cId="652637998" sldId="496"/>
        </pc:sldMkLst>
        <pc:spChg chg="mod">
          <ac:chgData name="Christine Freestone" userId="8e2e7b49388b5c82" providerId="LiveId" clId="{11E416FF-F008-4D43-9B65-72E66C186EE3}" dt="2021-05-27T08:30:48.561" v="1519" actId="20577"/>
          <ac:spMkLst>
            <pc:docMk/>
            <pc:sldMk cId="652637998" sldId="496"/>
            <ac:spMk id="4" creationId="{60FE3EA1-07E5-4D90-902E-98AE01AD779E}"/>
          </ac:spMkLst>
        </pc:spChg>
      </pc:sldChg>
      <pc:sldChg chg="addSp delSp modSp mod">
        <pc:chgData name="Christine Freestone" userId="8e2e7b49388b5c82" providerId="LiveId" clId="{11E416FF-F008-4D43-9B65-72E66C186EE3}" dt="2021-05-26T11:40:42.600" v="110" actId="20577"/>
        <pc:sldMkLst>
          <pc:docMk/>
          <pc:sldMk cId="965150129" sldId="497"/>
        </pc:sldMkLst>
        <pc:spChg chg="mod">
          <ac:chgData name="Christine Freestone" userId="8e2e7b49388b5c82" providerId="LiveId" clId="{11E416FF-F008-4D43-9B65-72E66C186EE3}" dt="2021-05-26T11:40:42.600" v="110" actId="20577"/>
          <ac:spMkLst>
            <pc:docMk/>
            <pc:sldMk cId="965150129" sldId="497"/>
            <ac:spMk id="3" creationId="{7668DE69-5DFC-496C-8AB5-0B0AD974FA85}"/>
          </ac:spMkLst>
        </pc:spChg>
        <pc:picChg chg="del">
          <ac:chgData name="Christine Freestone" userId="8e2e7b49388b5c82" providerId="LiveId" clId="{11E416FF-F008-4D43-9B65-72E66C186EE3}" dt="2021-05-26T11:39:06.677" v="0" actId="478"/>
          <ac:picMkLst>
            <pc:docMk/>
            <pc:sldMk cId="965150129" sldId="497"/>
            <ac:picMk id="4" creationId="{0C2960CF-B42F-4920-AC1E-FA0640A9E1A6}"/>
          </ac:picMkLst>
        </pc:picChg>
        <pc:picChg chg="add mod">
          <ac:chgData name="Christine Freestone" userId="8e2e7b49388b5c82" providerId="LiveId" clId="{11E416FF-F008-4D43-9B65-72E66C186EE3}" dt="2021-05-26T11:40:30.377" v="80" actId="1076"/>
          <ac:picMkLst>
            <pc:docMk/>
            <pc:sldMk cId="965150129" sldId="497"/>
            <ac:picMk id="7" creationId="{2C60627E-00F3-4A86-8BE2-731197945C84}"/>
          </ac:picMkLst>
        </pc:picChg>
      </pc:sldChg>
      <pc:sldChg chg="addSp modSp mod">
        <pc:chgData name="Christine Freestone" userId="8e2e7b49388b5c82" providerId="LiveId" clId="{11E416FF-F008-4D43-9B65-72E66C186EE3}" dt="2021-05-27T08:44:35.866" v="2050" actId="1076"/>
        <pc:sldMkLst>
          <pc:docMk/>
          <pc:sldMk cId="2923950233" sldId="514"/>
        </pc:sldMkLst>
        <pc:spChg chg="mod">
          <ac:chgData name="Christine Freestone" userId="8e2e7b49388b5c82" providerId="LiveId" clId="{11E416FF-F008-4D43-9B65-72E66C186EE3}" dt="2021-05-27T08:27:19.420" v="1327" actId="20577"/>
          <ac:spMkLst>
            <pc:docMk/>
            <pc:sldMk cId="2923950233" sldId="514"/>
            <ac:spMk id="4" creationId="{C2F157F4-A5EB-4B7E-9905-133D8F5F94E9}"/>
          </ac:spMkLst>
        </pc:spChg>
        <pc:picChg chg="add mod">
          <ac:chgData name="Christine Freestone" userId="8e2e7b49388b5c82" providerId="LiveId" clId="{11E416FF-F008-4D43-9B65-72E66C186EE3}" dt="2021-05-27T08:44:35.866" v="2050" actId="1076"/>
          <ac:picMkLst>
            <pc:docMk/>
            <pc:sldMk cId="2923950233" sldId="514"/>
            <ac:picMk id="5" creationId="{418202BC-F167-4774-881B-A4C392E3C14D}"/>
          </ac:picMkLst>
        </pc:picChg>
      </pc:sldChg>
      <pc:sldChg chg="addSp modSp">
        <pc:chgData name="Christine Freestone" userId="8e2e7b49388b5c82" providerId="LiveId" clId="{11E416FF-F008-4D43-9B65-72E66C186EE3}" dt="2021-05-27T08:45:39.822" v="2089"/>
        <pc:sldMkLst>
          <pc:docMk/>
          <pc:sldMk cId="3522403724" sldId="517"/>
        </pc:sldMkLst>
        <pc:spChg chg="mod">
          <ac:chgData name="Christine Freestone" userId="8e2e7b49388b5c82" providerId="LiveId" clId="{11E416FF-F008-4D43-9B65-72E66C186EE3}" dt="2021-05-27T08:45:39.822" v="2089"/>
          <ac:spMkLst>
            <pc:docMk/>
            <pc:sldMk cId="3522403724" sldId="517"/>
            <ac:spMk id="2" creationId="{FD2F41B8-2DEC-4D23-AD63-59D9E531743A}"/>
          </ac:spMkLst>
        </pc:spChg>
        <pc:picChg chg="add mod">
          <ac:chgData name="Christine Freestone" userId="8e2e7b49388b5c82" providerId="LiveId" clId="{11E416FF-F008-4D43-9B65-72E66C186EE3}" dt="2021-05-27T08:23:32.836" v="1319" actId="571"/>
          <ac:picMkLst>
            <pc:docMk/>
            <pc:sldMk cId="3522403724" sldId="517"/>
            <ac:picMk id="5" creationId="{59F31864-14B7-45F4-80C1-93C5EC36DDB0}"/>
          </ac:picMkLst>
        </pc:picChg>
      </pc:sldChg>
      <pc:sldChg chg="addSp delSp modSp new mod">
        <pc:chgData name="Christine Freestone" userId="8e2e7b49388b5c82" providerId="LiveId" clId="{11E416FF-F008-4D43-9B65-72E66C186EE3}" dt="2021-05-27T08:24:27.530" v="1323" actId="1076"/>
        <pc:sldMkLst>
          <pc:docMk/>
          <pc:sldMk cId="4282916179" sldId="518"/>
        </pc:sldMkLst>
        <pc:spChg chg="mod">
          <ac:chgData name="Christine Freestone" userId="8e2e7b49388b5c82" providerId="LiveId" clId="{11E416FF-F008-4D43-9B65-72E66C186EE3}" dt="2021-05-26T13:21:21.776" v="888" actId="20577"/>
          <ac:spMkLst>
            <pc:docMk/>
            <pc:sldMk cId="4282916179" sldId="518"/>
            <ac:spMk id="2" creationId="{7EB7F834-103B-4665-9857-2200DD366BD5}"/>
          </ac:spMkLst>
        </pc:spChg>
        <pc:spChg chg="add del">
          <ac:chgData name="Christine Freestone" userId="8e2e7b49388b5c82" providerId="LiveId" clId="{11E416FF-F008-4D43-9B65-72E66C186EE3}" dt="2021-05-26T11:41:28.030" v="116"/>
          <ac:spMkLst>
            <pc:docMk/>
            <pc:sldMk cId="4282916179" sldId="518"/>
            <ac:spMk id="3" creationId="{5B1F410D-F08A-4CFE-9049-EA29A1071962}"/>
          </ac:spMkLst>
        </pc:spChg>
        <pc:picChg chg="add mod">
          <ac:chgData name="Christine Freestone" userId="8e2e7b49388b5c82" providerId="LiveId" clId="{11E416FF-F008-4D43-9B65-72E66C186EE3}" dt="2021-05-26T11:41:18.197" v="115"/>
          <ac:picMkLst>
            <pc:docMk/>
            <pc:sldMk cId="4282916179" sldId="518"/>
            <ac:picMk id="4" creationId="{DA4207B7-1C56-4638-9175-A03A3C657252}"/>
          </ac:picMkLst>
        </pc:picChg>
        <pc:picChg chg="add mod">
          <ac:chgData name="Christine Freestone" userId="8e2e7b49388b5c82" providerId="LiveId" clId="{11E416FF-F008-4D43-9B65-72E66C186EE3}" dt="2021-05-27T08:24:27.530" v="1323" actId="1076"/>
          <ac:picMkLst>
            <pc:docMk/>
            <pc:sldMk cId="4282916179" sldId="518"/>
            <ac:picMk id="5" creationId="{ED67FE0D-CA0E-4E26-B932-B0F0DCEAE559}"/>
          </ac:picMkLst>
        </pc:picChg>
      </pc:sldChg>
      <pc:sldChg chg="modSp new mod">
        <pc:chgData name="Christine Freestone" userId="8e2e7b49388b5c82" providerId="LiveId" clId="{11E416FF-F008-4D43-9B65-72E66C186EE3}" dt="2021-05-27T08:23:14.739" v="1317" actId="20577"/>
        <pc:sldMkLst>
          <pc:docMk/>
          <pc:sldMk cId="2616370497" sldId="519"/>
        </pc:sldMkLst>
        <pc:spChg chg="mod">
          <ac:chgData name="Christine Freestone" userId="8e2e7b49388b5c82" providerId="LiveId" clId="{11E416FF-F008-4D43-9B65-72E66C186EE3}" dt="2021-05-26T13:51:10.698" v="1313" actId="255"/>
          <ac:spMkLst>
            <pc:docMk/>
            <pc:sldMk cId="2616370497" sldId="519"/>
            <ac:spMk id="2" creationId="{1F97A5BE-004C-4205-B906-333A8A3A0361}"/>
          </ac:spMkLst>
        </pc:spChg>
        <pc:spChg chg="mod">
          <ac:chgData name="Christine Freestone" userId="8e2e7b49388b5c82" providerId="LiveId" clId="{11E416FF-F008-4D43-9B65-72E66C186EE3}" dt="2021-05-27T08:23:14.739" v="1317" actId="20577"/>
          <ac:spMkLst>
            <pc:docMk/>
            <pc:sldMk cId="2616370497" sldId="519"/>
            <ac:spMk id="3" creationId="{69E465B9-D1EF-4A6F-AEC4-A035119198BA}"/>
          </ac:spMkLst>
        </pc:spChg>
      </pc:sldChg>
      <pc:sldChg chg="addSp delSp modSp new mod">
        <pc:chgData name="Christine Freestone" userId="8e2e7b49388b5c82" providerId="LiveId" clId="{11E416FF-F008-4D43-9B65-72E66C186EE3}" dt="2021-05-27T08:35:22.643" v="1601" actId="20577"/>
        <pc:sldMkLst>
          <pc:docMk/>
          <pc:sldMk cId="441677203" sldId="520"/>
        </pc:sldMkLst>
        <pc:spChg chg="mod">
          <ac:chgData name="Christine Freestone" userId="8e2e7b49388b5c82" providerId="LiveId" clId="{11E416FF-F008-4D43-9B65-72E66C186EE3}" dt="2021-05-27T08:35:22.643" v="1601" actId="20577"/>
          <ac:spMkLst>
            <pc:docMk/>
            <pc:sldMk cId="441677203" sldId="520"/>
            <ac:spMk id="2" creationId="{669A901E-E2B5-4582-B971-E90654D6898E}"/>
          </ac:spMkLst>
        </pc:spChg>
        <pc:spChg chg="del">
          <ac:chgData name="Christine Freestone" userId="8e2e7b49388b5c82" providerId="LiveId" clId="{11E416FF-F008-4D43-9B65-72E66C186EE3}" dt="2021-05-27T08:23:58.497" v="1320"/>
          <ac:spMkLst>
            <pc:docMk/>
            <pc:sldMk cId="441677203" sldId="520"/>
            <ac:spMk id="3" creationId="{E78E862A-92B3-4FBF-BD4C-A4FF3187CB18}"/>
          </ac:spMkLst>
        </pc:spChg>
        <pc:picChg chg="add mod">
          <ac:chgData name="Christine Freestone" userId="8e2e7b49388b5c82" providerId="LiveId" clId="{11E416FF-F008-4D43-9B65-72E66C186EE3}" dt="2021-05-27T08:24:02.065" v="1321" actId="1076"/>
          <ac:picMkLst>
            <pc:docMk/>
            <pc:sldMk cId="441677203" sldId="520"/>
            <ac:picMk id="4" creationId="{7E7F7AE4-3080-42DD-8A04-353A98D32A4C}"/>
          </ac:picMkLst>
        </pc:picChg>
      </pc:sldChg>
      <pc:sldChg chg="addSp modSp new mod">
        <pc:chgData name="Christine Freestone" userId="8e2e7b49388b5c82" providerId="LiveId" clId="{11E416FF-F008-4D43-9B65-72E66C186EE3}" dt="2021-05-27T08:44:09.844" v="2048" actId="1076"/>
        <pc:sldMkLst>
          <pc:docMk/>
          <pc:sldMk cId="1696641376" sldId="521"/>
        </pc:sldMkLst>
        <pc:spChg chg="mod">
          <ac:chgData name="Christine Freestone" userId="8e2e7b49388b5c82" providerId="LiveId" clId="{11E416FF-F008-4D43-9B65-72E66C186EE3}" dt="2021-05-27T08:37:14.896" v="1684" actId="14100"/>
          <ac:spMkLst>
            <pc:docMk/>
            <pc:sldMk cId="1696641376" sldId="521"/>
            <ac:spMk id="2" creationId="{498E7198-1ED1-4E8F-99DB-F08A0CABEBF6}"/>
          </ac:spMkLst>
        </pc:spChg>
        <pc:spChg chg="mod">
          <ac:chgData name="Christine Freestone" userId="8e2e7b49388b5c82" providerId="LiveId" clId="{11E416FF-F008-4D43-9B65-72E66C186EE3}" dt="2021-05-27T08:37:18.090" v="1685" actId="14100"/>
          <ac:spMkLst>
            <pc:docMk/>
            <pc:sldMk cId="1696641376" sldId="521"/>
            <ac:spMk id="3" creationId="{BF43F86A-5B96-4E9D-9F7F-35BA043302ED}"/>
          </ac:spMkLst>
        </pc:spChg>
        <pc:picChg chg="add mod">
          <ac:chgData name="Christine Freestone" userId="8e2e7b49388b5c82" providerId="LiveId" clId="{11E416FF-F008-4D43-9B65-72E66C186EE3}" dt="2021-05-27T08:44:09.844" v="2048" actId="1076"/>
          <ac:picMkLst>
            <pc:docMk/>
            <pc:sldMk cId="1696641376" sldId="521"/>
            <ac:picMk id="4" creationId="{A1763A61-2026-4509-A4C0-BB300E86C941}"/>
          </ac:picMkLst>
        </pc:picChg>
      </pc:sldChg>
      <pc:sldChg chg="addSp modSp new mod">
        <pc:chgData name="Christine Freestone" userId="8e2e7b49388b5c82" providerId="LiveId" clId="{11E416FF-F008-4D43-9B65-72E66C186EE3}" dt="2021-05-27T08:44:58.131" v="2052" actId="1076"/>
        <pc:sldMkLst>
          <pc:docMk/>
          <pc:sldMk cId="3208597883" sldId="522"/>
        </pc:sldMkLst>
        <pc:spChg chg="mod">
          <ac:chgData name="Christine Freestone" userId="8e2e7b49388b5c82" providerId="LiveId" clId="{11E416FF-F008-4D43-9B65-72E66C186EE3}" dt="2021-05-27T08:37:54.343" v="1707" actId="255"/>
          <ac:spMkLst>
            <pc:docMk/>
            <pc:sldMk cId="3208597883" sldId="522"/>
            <ac:spMk id="2" creationId="{D6D6FD6C-1DFE-4424-844F-DC92629D712E}"/>
          </ac:spMkLst>
        </pc:spChg>
        <pc:spChg chg="mod">
          <ac:chgData name="Christine Freestone" userId="8e2e7b49388b5c82" providerId="LiveId" clId="{11E416FF-F008-4D43-9B65-72E66C186EE3}" dt="2021-05-27T08:43:36.717" v="2046" actId="20577"/>
          <ac:spMkLst>
            <pc:docMk/>
            <pc:sldMk cId="3208597883" sldId="522"/>
            <ac:spMk id="3" creationId="{B36A1844-BCD1-43E6-A52B-44AC4CE0E485}"/>
          </ac:spMkLst>
        </pc:spChg>
        <pc:picChg chg="add mod">
          <ac:chgData name="Christine Freestone" userId="8e2e7b49388b5c82" providerId="LiveId" clId="{11E416FF-F008-4D43-9B65-72E66C186EE3}" dt="2021-05-27T08:44:58.131" v="2052" actId="1076"/>
          <ac:picMkLst>
            <pc:docMk/>
            <pc:sldMk cId="3208597883" sldId="522"/>
            <ac:picMk id="4" creationId="{3B406CC3-0AE1-4A22-9DD3-B29DB6253170}"/>
          </ac:picMkLst>
        </pc:picChg>
      </pc:sldChg>
      <pc:sldChg chg="addSp delSp modSp new mod">
        <pc:chgData name="Christine Freestone" userId="8e2e7b49388b5c82" providerId="LiveId" clId="{11E416FF-F008-4D43-9B65-72E66C186EE3}" dt="2021-05-27T08:45:21.661" v="2088" actId="20577"/>
        <pc:sldMkLst>
          <pc:docMk/>
          <pc:sldMk cId="3634749349" sldId="523"/>
        </pc:sldMkLst>
        <pc:spChg chg="mod">
          <ac:chgData name="Christine Freestone" userId="8e2e7b49388b5c82" providerId="LiveId" clId="{11E416FF-F008-4D43-9B65-72E66C186EE3}" dt="2021-05-27T08:45:21.661" v="2088" actId="20577"/>
          <ac:spMkLst>
            <pc:docMk/>
            <pc:sldMk cId="3634749349" sldId="523"/>
            <ac:spMk id="2" creationId="{88E0BDAA-1748-4B15-BADC-C6D1DD93E70E}"/>
          </ac:spMkLst>
        </pc:spChg>
        <pc:spChg chg="del">
          <ac:chgData name="Christine Freestone" userId="8e2e7b49388b5c82" providerId="LiveId" clId="{11E416FF-F008-4D43-9B65-72E66C186EE3}" dt="2021-05-27T08:41:28.894" v="1847"/>
          <ac:spMkLst>
            <pc:docMk/>
            <pc:sldMk cId="3634749349" sldId="523"/>
            <ac:spMk id="3" creationId="{F376A3F2-E98E-4831-A70A-4A07D0A2FB68}"/>
          </ac:spMkLst>
        </pc:spChg>
        <pc:picChg chg="add mod">
          <ac:chgData name="Christine Freestone" userId="8e2e7b49388b5c82" providerId="LiveId" clId="{11E416FF-F008-4D43-9B65-72E66C186EE3}" dt="2021-05-27T08:41:32.662" v="1848" actId="1076"/>
          <ac:picMkLst>
            <pc:docMk/>
            <pc:sldMk cId="3634749349" sldId="523"/>
            <ac:picMk id="4" creationId="{1010E1DC-1D07-4FE3-945C-E004866333A4}"/>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GB" dirty="0"/>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232B4843-D79D-4B07-887C-FB8E01616C25}" type="datetimeFigureOut">
              <a:rPr lang="en-GB" smtClean="0"/>
              <a:t>27/05/2021</a:t>
            </a:fld>
            <a:endParaRPr lang="en-GB" dirty="0"/>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9" tIns="47114" rIns="94229" bIns="47114" rtlCol="0" anchor="ctr"/>
          <a:lstStyle/>
          <a:p>
            <a:endParaRPr lang="en-GB" dirty="0"/>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lang="en-GB" dirty="0"/>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DC4C0E44-A978-4E57-99CE-95136F8D7673}" type="slidenum">
              <a:rPr lang="en-GB" smtClean="0"/>
              <a:t>‹#›</a:t>
            </a:fld>
            <a:endParaRPr lang="en-GB" dirty="0"/>
          </a:p>
        </p:txBody>
      </p:sp>
    </p:spTree>
    <p:extLst>
      <p:ext uri="{BB962C8B-B14F-4D97-AF65-F5344CB8AC3E}">
        <p14:creationId xmlns:p14="http://schemas.microsoft.com/office/powerpoint/2010/main" val="6789416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You have to plan for </a:t>
            </a:r>
          </a:p>
          <a:p>
            <a:pPr marL="176679" indent="-176679">
              <a:buFontTx/>
              <a:buChar char="-"/>
            </a:pPr>
            <a:r>
              <a:rPr lang="en-GB" dirty="0"/>
              <a:t>Booster vaccs- time off / potential side effects- illness – staff cover</a:t>
            </a:r>
          </a:p>
          <a:p>
            <a:pPr marL="176679" indent="-176679">
              <a:buFontTx/>
              <a:buChar char="-"/>
            </a:pPr>
            <a:r>
              <a:rPr lang="en-GB" dirty="0"/>
              <a:t>Young people being vaccinated</a:t>
            </a:r>
          </a:p>
        </p:txBody>
      </p:sp>
      <p:sp>
        <p:nvSpPr>
          <p:cNvPr id="4" name="Slide Number Placeholder 3"/>
          <p:cNvSpPr>
            <a:spLocks noGrp="1"/>
          </p:cNvSpPr>
          <p:nvPr>
            <p:ph type="sldNum" sz="quarter" idx="5"/>
          </p:nvPr>
        </p:nvSpPr>
        <p:spPr/>
        <p:txBody>
          <a:bodyPr/>
          <a:lstStyle/>
          <a:p>
            <a:fld id="{DC4C0E44-A978-4E57-99CE-95136F8D7673}" type="slidenum">
              <a:rPr lang="en-GB" smtClean="0"/>
              <a:t>4</a:t>
            </a:fld>
            <a:endParaRPr lang="en-GB" dirty="0"/>
          </a:p>
        </p:txBody>
      </p:sp>
    </p:spTree>
    <p:extLst>
      <p:ext uri="{BB962C8B-B14F-4D97-AF65-F5344CB8AC3E}">
        <p14:creationId xmlns:p14="http://schemas.microsoft.com/office/powerpoint/2010/main" val="24761862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NSPCC</a:t>
            </a:r>
          </a:p>
          <a:p>
            <a:r>
              <a:rPr lang="en-GB" dirty="0"/>
              <a:t>BMJ</a:t>
            </a:r>
          </a:p>
          <a:p>
            <a:r>
              <a:rPr lang="en-GB" dirty="0"/>
              <a:t>SCIE-social care institute of excellence</a:t>
            </a:r>
          </a:p>
          <a:p>
            <a:endParaRPr lang="en-GB" dirty="0"/>
          </a:p>
        </p:txBody>
      </p:sp>
      <p:sp>
        <p:nvSpPr>
          <p:cNvPr id="4" name="Slide Number Placeholder 3"/>
          <p:cNvSpPr>
            <a:spLocks noGrp="1"/>
          </p:cNvSpPr>
          <p:nvPr>
            <p:ph type="sldNum" sz="quarter" idx="5"/>
          </p:nvPr>
        </p:nvSpPr>
        <p:spPr/>
        <p:txBody>
          <a:bodyPr/>
          <a:lstStyle/>
          <a:p>
            <a:fld id="{8363845B-7302-486B-BFAF-BA9C0C0352F4}" type="slidenum">
              <a:rPr lang="en-GB" smtClean="0"/>
              <a:t>5</a:t>
            </a:fld>
            <a:endParaRPr lang="en-GB" dirty="0"/>
          </a:p>
        </p:txBody>
      </p:sp>
    </p:spTree>
    <p:extLst>
      <p:ext uri="{BB962C8B-B14F-4D97-AF65-F5344CB8AC3E}">
        <p14:creationId xmlns:p14="http://schemas.microsoft.com/office/powerpoint/2010/main" val="11939562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defTabSz="942289">
              <a:defRPr/>
            </a:pPr>
            <a:fld id="{1766F984-1C44-4FC7-8386-A5549053C03E}" type="slidenum">
              <a:rPr lang="en-GB">
                <a:solidFill>
                  <a:prstClr val="black"/>
                </a:solidFill>
                <a:latin typeface="Calibri" panose="020F0502020204030204"/>
              </a:rPr>
              <a:pPr defTabSz="942289">
                <a:defRPr/>
              </a:pPr>
              <a:t>7</a:t>
            </a:fld>
            <a:endParaRPr lang="en-GB" dirty="0">
              <a:solidFill>
                <a:prstClr val="black"/>
              </a:solidFill>
              <a:latin typeface="Calibri" panose="020F0502020204030204"/>
            </a:endParaRPr>
          </a:p>
        </p:txBody>
      </p:sp>
    </p:spTree>
    <p:extLst>
      <p:ext uri="{BB962C8B-B14F-4D97-AF65-F5344CB8AC3E}">
        <p14:creationId xmlns:p14="http://schemas.microsoft.com/office/powerpoint/2010/main" val="35057465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A9589B-3227-4C92-A62B-00D8B6FFAC6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0E3AEA0-0B17-40AF-A497-7E83B0ED1AE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BF5102D-8D18-4480-82D6-A909C8198AC1}"/>
              </a:ext>
            </a:extLst>
          </p:cNvPr>
          <p:cNvSpPr>
            <a:spLocks noGrp="1"/>
          </p:cNvSpPr>
          <p:nvPr>
            <p:ph type="dt" sz="half" idx="10"/>
          </p:nvPr>
        </p:nvSpPr>
        <p:spPr/>
        <p:txBody>
          <a:bodyPr/>
          <a:lstStyle/>
          <a:p>
            <a:fld id="{28DE504C-A085-415C-B262-79E1E3516F48}" type="datetimeFigureOut">
              <a:rPr lang="en-GB" smtClean="0"/>
              <a:t>27/05/2021</a:t>
            </a:fld>
            <a:endParaRPr lang="en-GB" dirty="0"/>
          </a:p>
        </p:txBody>
      </p:sp>
      <p:sp>
        <p:nvSpPr>
          <p:cNvPr id="5" name="Footer Placeholder 4">
            <a:extLst>
              <a:ext uri="{FF2B5EF4-FFF2-40B4-BE49-F238E27FC236}">
                <a16:creationId xmlns:a16="http://schemas.microsoft.com/office/drawing/2014/main" id="{B9276E7D-9DA5-423B-9E02-A5EF05563FF0}"/>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623A4991-DD33-4F84-8EDD-AD341E874A27}"/>
              </a:ext>
            </a:extLst>
          </p:cNvPr>
          <p:cNvSpPr>
            <a:spLocks noGrp="1"/>
          </p:cNvSpPr>
          <p:nvPr>
            <p:ph type="sldNum" sz="quarter" idx="12"/>
          </p:nvPr>
        </p:nvSpPr>
        <p:spPr/>
        <p:txBody>
          <a:bodyPr/>
          <a:lstStyle/>
          <a:p>
            <a:fld id="{9AA440B3-4718-4BF5-BB75-0CDFB9B72442}" type="slidenum">
              <a:rPr lang="en-GB" smtClean="0"/>
              <a:t>‹#›</a:t>
            </a:fld>
            <a:endParaRPr lang="en-GB" dirty="0"/>
          </a:p>
        </p:txBody>
      </p:sp>
    </p:spTree>
    <p:extLst>
      <p:ext uri="{BB962C8B-B14F-4D97-AF65-F5344CB8AC3E}">
        <p14:creationId xmlns:p14="http://schemas.microsoft.com/office/powerpoint/2010/main" val="42374250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A55477-A786-43FF-A78E-8A890AED477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BC967A7-F40F-486B-9A4A-086B4CF6EAE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89F7A0D-40E1-4558-9D78-D638CCFEC7F9}"/>
              </a:ext>
            </a:extLst>
          </p:cNvPr>
          <p:cNvSpPr>
            <a:spLocks noGrp="1"/>
          </p:cNvSpPr>
          <p:nvPr>
            <p:ph type="dt" sz="half" idx="10"/>
          </p:nvPr>
        </p:nvSpPr>
        <p:spPr/>
        <p:txBody>
          <a:bodyPr/>
          <a:lstStyle/>
          <a:p>
            <a:fld id="{28DE504C-A085-415C-B262-79E1E3516F48}" type="datetimeFigureOut">
              <a:rPr lang="en-GB" smtClean="0"/>
              <a:t>27/05/2021</a:t>
            </a:fld>
            <a:endParaRPr lang="en-GB" dirty="0"/>
          </a:p>
        </p:txBody>
      </p:sp>
      <p:sp>
        <p:nvSpPr>
          <p:cNvPr id="5" name="Footer Placeholder 4">
            <a:extLst>
              <a:ext uri="{FF2B5EF4-FFF2-40B4-BE49-F238E27FC236}">
                <a16:creationId xmlns:a16="http://schemas.microsoft.com/office/drawing/2014/main" id="{5150ED05-04A4-4D33-B4D7-FAE8DCC998F4}"/>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49A7665D-B773-4BDB-96DF-92961A7D5A36}"/>
              </a:ext>
            </a:extLst>
          </p:cNvPr>
          <p:cNvSpPr>
            <a:spLocks noGrp="1"/>
          </p:cNvSpPr>
          <p:nvPr>
            <p:ph type="sldNum" sz="quarter" idx="12"/>
          </p:nvPr>
        </p:nvSpPr>
        <p:spPr/>
        <p:txBody>
          <a:bodyPr/>
          <a:lstStyle/>
          <a:p>
            <a:fld id="{9AA440B3-4718-4BF5-BB75-0CDFB9B72442}" type="slidenum">
              <a:rPr lang="en-GB" smtClean="0"/>
              <a:t>‹#›</a:t>
            </a:fld>
            <a:endParaRPr lang="en-GB" dirty="0"/>
          </a:p>
        </p:txBody>
      </p:sp>
    </p:spTree>
    <p:extLst>
      <p:ext uri="{BB962C8B-B14F-4D97-AF65-F5344CB8AC3E}">
        <p14:creationId xmlns:p14="http://schemas.microsoft.com/office/powerpoint/2010/main" val="1098374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F617CD7-73C7-4AD8-AAF7-6211E571020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30F715E-AF1D-46BC-A3B6-83C0303EB5B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70B0AC5-9562-4F97-8178-D61E3F21BAF5}"/>
              </a:ext>
            </a:extLst>
          </p:cNvPr>
          <p:cNvSpPr>
            <a:spLocks noGrp="1"/>
          </p:cNvSpPr>
          <p:nvPr>
            <p:ph type="dt" sz="half" idx="10"/>
          </p:nvPr>
        </p:nvSpPr>
        <p:spPr/>
        <p:txBody>
          <a:bodyPr/>
          <a:lstStyle/>
          <a:p>
            <a:fld id="{28DE504C-A085-415C-B262-79E1E3516F48}" type="datetimeFigureOut">
              <a:rPr lang="en-GB" smtClean="0"/>
              <a:t>27/05/2021</a:t>
            </a:fld>
            <a:endParaRPr lang="en-GB" dirty="0"/>
          </a:p>
        </p:txBody>
      </p:sp>
      <p:sp>
        <p:nvSpPr>
          <p:cNvPr id="5" name="Footer Placeholder 4">
            <a:extLst>
              <a:ext uri="{FF2B5EF4-FFF2-40B4-BE49-F238E27FC236}">
                <a16:creationId xmlns:a16="http://schemas.microsoft.com/office/drawing/2014/main" id="{F28122D7-E784-446F-BCE4-47D78BDC031C}"/>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B3BF98AB-7247-457A-953C-C8FA0CD0504F}"/>
              </a:ext>
            </a:extLst>
          </p:cNvPr>
          <p:cNvSpPr>
            <a:spLocks noGrp="1"/>
          </p:cNvSpPr>
          <p:nvPr>
            <p:ph type="sldNum" sz="quarter" idx="12"/>
          </p:nvPr>
        </p:nvSpPr>
        <p:spPr/>
        <p:txBody>
          <a:bodyPr/>
          <a:lstStyle/>
          <a:p>
            <a:fld id="{9AA440B3-4718-4BF5-BB75-0CDFB9B72442}" type="slidenum">
              <a:rPr lang="en-GB" smtClean="0"/>
              <a:t>‹#›</a:t>
            </a:fld>
            <a:endParaRPr lang="en-GB" dirty="0"/>
          </a:p>
        </p:txBody>
      </p:sp>
    </p:spTree>
    <p:extLst>
      <p:ext uri="{BB962C8B-B14F-4D97-AF65-F5344CB8AC3E}">
        <p14:creationId xmlns:p14="http://schemas.microsoft.com/office/powerpoint/2010/main" val="3254876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8FEC24-CF41-491C-BC3B-97F18365410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0C22153-6F96-4929-86CC-A62D53800FB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61306D2-D6C2-488A-AAE9-DF119DE37A98}"/>
              </a:ext>
            </a:extLst>
          </p:cNvPr>
          <p:cNvSpPr>
            <a:spLocks noGrp="1"/>
          </p:cNvSpPr>
          <p:nvPr>
            <p:ph type="dt" sz="half" idx="10"/>
          </p:nvPr>
        </p:nvSpPr>
        <p:spPr/>
        <p:txBody>
          <a:bodyPr/>
          <a:lstStyle/>
          <a:p>
            <a:fld id="{28DE504C-A085-415C-B262-79E1E3516F48}" type="datetimeFigureOut">
              <a:rPr lang="en-GB" smtClean="0"/>
              <a:t>27/05/2021</a:t>
            </a:fld>
            <a:endParaRPr lang="en-GB" dirty="0"/>
          </a:p>
        </p:txBody>
      </p:sp>
      <p:sp>
        <p:nvSpPr>
          <p:cNvPr id="5" name="Footer Placeholder 4">
            <a:extLst>
              <a:ext uri="{FF2B5EF4-FFF2-40B4-BE49-F238E27FC236}">
                <a16:creationId xmlns:a16="http://schemas.microsoft.com/office/drawing/2014/main" id="{F55AA107-A44E-435B-A4F5-02A15ED390F9}"/>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25046365-B448-4513-B8CA-905FBC543B75}"/>
              </a:ext>
            </a:extLst>
          </p:cNvPr>
          <p:cNvSpPr>
            <a:spLocks noGrp="1"/>
          </p:cNvSpPr>
          <p:nvPr>
            <p:ph type="sldNum" sz="quarter" idx="12"/>
          </p:nvPr>
        </p:nvSpPr>
        <p:spPr/>
        <p:txBody>
          <a:bodyPr/>
          <a:lstStyle/>
          <a:p>
            <a:fld id="{9AA440B3-4718-4BF5-BB75-0CDFB9B72442}" type="slidenum">
              <a:rPr lang="en-GB" smtClean="0"/>
              <a:t>‹#›</a:t>
            </a:fld>
            <a:endParaRPr lang="en-GB" dirty="0"/>
          </a:p>
        </p:txBody>
      </p:sp>
    </p:spTree>
    <p:extLst>
      <p:ext uri="{BB962C8B-B14F-4D97-AF65-F5344CB8AC3E}">
        <p14:creationId xmlns:p14="http://schemas.microsoft.com/office/powerpoint/2010/main" val="1398758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43DE0B-D7AA-4615-B619-90A57DBF05A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4F56FA5-6B44-4D83-A968-12AAE7E3B08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46C2F41-AA2B-4474-B964-36975DB27678}"/>
              </a:ext>
            </a:extLst>
          </p:cNvPr>
          <p:cNvSpPr>
            <a:spLocks noGrp="1"/>
          </p:cNvSpPr>
          <p:nvPr>
            <p:ph type="dt" sz="half" idx="10"/>
          </p:nvPr>
        </p:nvSpPr>
        <p:spPr/>
        <p:txBody>
          <a:bodyPr/>
          <a:lstStyle/>
          <a:p>
            <a:fld id="{28DE504C-A085-415C-B262-79E1E3516F48}" type="datetimeFigureOut">
              <a:rPr lang="en-GB" smtClean="0"/>
              <a:t>27/05/2021</a:t>
            </a:fld>
            <a:endParaRPr lang="en-GB" dirty="0"/>
          </a:p>
        </p:txBody>
      </p:sp>
      <p:sp>
        <p:nvSpPr>
          <p:cNvPr id="5" name="Footer Placeholder 4">
            <a:extLst>
              <a:ext uri="{FF2B5EF4-FFF2-40B4-BE49-F238E27FC236}">
                <a16:creationId xmlns:a16="http://schemas.microsoft.com/office/drawing/2014/main" id="{2F755AE8-3BDC-4FBC-9A56-4862318F6CE4}"/>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F6E18A5E-009B-44EB-89F9-1E4933675D75}"/>
              </a:ext>
            </a:extLst>
          </p:cNvPr>
          <p:cNvSpPr>
            <a:spLocks noGrp="1"/>
          </p:cNvSpPr>
          <p:nvPr>
            <p:ph type="sldNum" sz="quarter" idx="12"/>
          </p:nvPr>
        </p:nvSpPr>
        <p:spPr/>
        <p:txBody>
          <a:bodyPr/>
          <a:lstStyle/>
          <a:p>
            <a:fld id="{9AA440B3-4718-4BF5-BB75-0CDFB9B72442}" type="slidenum">
              <a:rPr lang="en-GB" smtClean="0"/>
              <a:t>‹#›</a:t>
            </a:fld>
            <a:endParaRPr lang="en-GB" dirty="0"/>
          </a:p>
        </p:txBody>
      </p:sp>
    </p:spTree>
    <p:extLst>
      <p:ext uri="{BB962C8B-B14F-4D97-AF65-F5344CB8AC3E}">
        <p14:creationId xmlns:p14="http://schemas.microsoft.com/office/powerpoint/2010/main" val="30898161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2F9FB2-BDB6-4D63-A16A-DC22A449F27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0C2F437-D68B-4E71-AFB1-EB7768F903D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F41C1E3-08F6-487C-B8E0-8D908D72C78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F102476-141A-4640-BDDE-2DD0D5288DC6}"/>
              </a:ext>
            </a:extLst>
          </p:cNvPr>
          <p:cNvSpPr>
            <a:spLocks noGrp="1"/>
          </p:cNvSpPr>
          <p:nvPr>
            <p:ph type="dt" sz="half" idx="10"/>
          </p:nvPr>
        </p:nvSpPr>
        <p:spPr/>
        <p:txBody>
          <a:bodyPr/>
          <a:lstStyle/>
          <a:p>
            <a:fld id="{28DE504C-A085-415C-B262-79E1E3516F48}" type="datetimeFigureOut">
              <a:rPr lang="en-GB" smtClean="0"/>
              <a:t>27/05/2021</a:t>
            </a:fld>
            <a:endParaRPr lang="en-GB" dirty="0"/>
          </a:p>
        </p:txBody>
      </p:sp>
      <p:sp>
        <p:nvSpPr>
          <p:cNvPr id="6" name="Footer Placeholder 5">
            <a:extLst>
              <a:ext uri="{FF2B5EF4-FFF2-40B4-BE49-F238E27FC236}">
                <a16:creationId xmlns:a16="http://schemas.microsoft.com/office/drawing/2014/main" id="{DE1A819A-69DD-4FF5-B1C4-F148C9958EB2}"/>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0A6923BD-4F99-467C-ABA2-894329ADEA4B}"/>
              </a:ext>
            </a:extLst>
          </p:cNvPr>
          <p:cNvSpPr>
            <a:spLocks noGrp="1"/>
          </p:cNvSpPr>
          <p:nvPr>
            <p:ph type="sldNum" sz="quarter" idx="12"/>
          </p:nvPr>
        </p:nvSpPr>
        <p:spPr/>
        <p:txBody>
          <a:bodyPr/>
          <a:lstStyle/>
          <a:p>
            <a:fld id="{9AA440B3-4718-4BF5-BB75-0CDFB9B72442}" type="slidenum">
              <a:rPr lang="en-GB" smtClean="0"/>
              <a:t>‹#›</a:t>
            </a:fld>
            <a:endParaRPr lang="en-GB" dirty="0"/>
          </a:p>
        </p:txBody>
      </p:sp>
    </p:spTree>
    <p:extLst>
      <p:ext uri="{BB962C8B-B14F-4D97-AF65-F5344CB8AC3E}">
        <p14:creationId xmlns:p14="http://schemas.microsoft.com/office/powerpoint/2010/main" val="42273756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CCA76B-3381-4E7B-8754-52503B80845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5500685-FBCA-471C-9176-FED28E37E02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A0E1D1C-6416-4181-BCEC-E105B6AFEF4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EF8935E-CF08-42B7-8659-5069F9E9163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D6AAF38-2C7F-4565-AD65-94E8B31444A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CAB4FD7-C6A5-4F59-88F1-A84A98AE9482}"/>
              </a:ext>
            </a:extLst>
          </p:cNvPr>
          <p:cNvSpPr>
            <a:spLocks noGrp="1"/>
          </p:cNvSpPr>
          <p:nvPr>
            <p:ph type="dt" sz="half" idx="10"/>
          </p:nvPr>
        </p:nvSpPr>
        <p:spPr/>
        <p:txBody>
          <a:bodyPr/>
          <a:lstStyle/>
          <a:p>
            <a:fld id="{28DE504C-A085-415C-B262-79E1E3516F48}" type="datetimeFigureOut">
              <a:rPr lang="en-GB" smtClean="0"/>
              <a:t>27/05/2021</a:t>
            </a:fld>
            <a:endParaRPr lang="en-GB" dirty="0"/>
          </a:p>
        </p:txBody>
      </p:sp>
      <p:sp>
        <p:nvSpPr>
          <p:cNvPr id="8" name="Footer Placeholder 7">
            <a:extLst>
              <a:ext uri="{FF2B5EF4-FFF2-40B4-BE49-F238E27FC236}">
                <a16:creationId xmlns:a16="http://schemas.microsoft.com/office/drawing/2014/main" id="{4E478AB3-7AD7-4624-A679-086A392E50C7}"/>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6F4E7A20-0114-4FE9-B1AD-9380379B82A7}"/>
              </a:ext>
            </a:extLst>
          </p:cNvPr>
          <p:cNvSpPr>
            <a:spLocks noGrp="1"/>
          </p:cNvSpPr>
          <p:nvPr>
            <p:ph type="sldNum" sz="quarter" idx="12"/>
          </p:nvPr>
        </p:nvSpPr>
        <p:spPr/>
        <p:txBody>
          <a:bodyPr/>
          <a:lstStyle/>
          <a:p>
            <a:fld id="{9AA440B3-4718-4BF5-BB75-0CDFB9B72442}" type="slidenum">
              <a:rPr lang="en-GB" smtClean="0"/>
              <a:t>‹#›</a:t>
            </a:fld>
            <a:endParaRPr lang="en-GB" dirty="0"/>
          </a:p>
        </p:txBody>
      </p:sp>
    </p:spTree>
    <p:extLst>
      <p:ext uri="{BB962C8B-B14F-4D97-AF65-F5344CB8AC3E}">
        <p14:creationId xmlns:p14="http://schemas.microsoft.com/office/powerpoint/2010/main" val="2403803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112F75-32C4-4C0D-AA8E-321719F61B8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BE97D49-C1A3-4A0C-837F-4A26CC8FD4C0}"/>
              </a:ext>
            </a:extLst>
          </p:cNvPr>
          <p:cNvSpPr>
            <a:spLocks noGrp="1"/>
          </p:cNvSpPr>
          <p:nvPr>
            <p:ph type="dt" sz="half" idx="10"/>
          </p:nvPr>
        </p:nvSpPr>
        <p:spPr/>
        <p:txBody>
          <a:bodyPr/>
          <a:lstStyle/>
          <a:p>
            <a:fld id="{28DE504C-A085-415C-B262-79E1E3516F48}" type="datetimeFigureOut">
              <a:rPr lang="en-GB" smtClean="0"/>
              <a:t>27/05/2021</a:t>
            </a:fld>
            <a:endParaRPr lang="en-GB" dirty="0"/>
          </a:p>
        </p:txBody>
      </p:sp>
      <p:sp>
        <p:nvSpPr>
          <p:cNvPr id="4" name="Footer Placeholder 3">
            <a:extLst>
              <a:ext uri="{FF2B5EF4-FFF2-40B4-BE49-F238E27FC236}">
                <a16:creationId xmlns:a16="http://schemas.microsoft.com/office/drawing/2014/main" id="{3BFD887D-D917-4D1D-8C98-A7455768479E}"/>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2C70A93-F583-4546-B229-8EAB25C9E6DF}"/>
              </a:ext>
            </a:extLst>
          </p:cNvPr>
          <p:cNvSpPr>
            <a:spLocks noGrp="1"/>
          </p:cNvSpPr>
          <p:nvPr>
            <p:ph type="sldNum" sz="quarter" idx="12"/>
          </p:nvPr>
        </p:nvSpPr>
        <p:spPr/>
        <p:txBody>
          <a:bodyPr/>
          <a:lstStyle/>
          <a:p>
            <a:fld id="{9AA440B3-4718-4BF5-BB75-0CDFB9B72442}" type="slidenum">
              <a:rPr lang="en-GB" smtClean="0"/>
              <a:t>‹#›</a:t>
            </a:fld>
            <a:endParaRPr lang="en-GB" dirty="0"/>
          </a:p>
        </p:txBody>
      </p:sp>
    </p:spTree>
    <p:extLst>
      <p:ext uri="{BB962C8B-B14F-4D97-AF65-F5344CB8AC3E}">
        <p14:creationId xmlns:p14="http://schemas.microsoft.com/office/powerpoint/2010/main" val="22810080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CE4ED89-6342-4F1B-97F2-B66AADEBBDBF}"/>
              </a:ext>
            </a:extLst>
          </p:cNvPr>
          <p:cNvSpPr>
            <a:spLocks noGrp="1"/>
          </p:cNvSpPr>
          <p:nvPr>
            <p:ph type="dt" sz="half" idx="10"/>
          </p:nvPr>
        </p:nvSpPr>
        <p:spPr/>
        <p:txBody>
          <a:bodyPr/>
          <a:lstStyle/>
          <a:p>
            <a:fld id="{28DE504C-A085-415C-B262-79E1E3516F48}" type="datetimeFigureOut">
              <a:rPr lang="en-GB" smtClean="0"/>
              <a:t>27/05/2021</a:t>
            </a:fld>
            <a:endParaRPr lang="en-GB" dirty="0"/>
          </a:p>
        </p:txBody>
      </p:sp>
      <p:sp>
        <p:nvSpPr>
          <p:cNvPr id="3" name="Footer Placeholder 2">
            <a:extLst>
              <a:ext uri="{FF2B5EF4-FFF2-40B4-BE49-F238E27FC236}">
                <a16:creationId xmlns:a16="http://schemas.microsoft.com/office/drawing/2014/main" id="{CD01EDE4-C052-4DA2-84DE-352F8EB5AF41}"/>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50D883A9-26EF-4FCC-9DB2-96A3BA084D77}"/>
              </a:ext>
            </a:extLst>
          </p:cNvPr>
          <p:cNvSpPr>
            <a:spLocks noGrp="1"/>
          </p:cNvSpPr>
          <p:nvPr>
            <p:ph type="sldNum" sz="quarter" idx="12"/>
          </p:nvPr>
        </p:nvSpPr>
        <p:spPr/>
        <p:txBody>
          <a:bodyPr/>
          <a:lstStyle/>
          <a:p>
            <a:fld id="{9AA440B3-4718-4BF5-BB75-0CDFB9B72442}" type="slidenum">
              <a:rPr lang="en-GB" smtClean="0"/>
              <a:t>‹#›</a:t>
            </a:fld>
            <a:endParaRPr lang="en-GB" dirty="0"/>
          </a:p>
        </p:txBody>
      </p:sp>
    </p:spTree>
    <p:extLst>
      <p:ext uri="{BB962C8B-B14F-4D97-AF65-F5344CB8AC3E}">
        <p14:creationId xmlns:p14="http://schemas.microsoft.com/office/powerpoint/2010/main" val="11182244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87A58-60D0-48EA-8C64-2F4AE60B0AD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F460192-BA10-4D19-A18D-2CAD730C30B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E1F3585-4B96-4F9E-8C64-08E6B4D5D6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C7C92C7-C734-4D0E-9627-5B6E82F6C17C}"/>
              </a:ext>
            </a:extLst>
          </p:cNvPr>
          <p:cNvSpPr>
            <a:spLocks noGrp="1"/>
          </p:cNvSpPr>
          <p:nvPr>
            <p:ph type="dt" sz="half" idx="10"/>
          </p:nvPr>
        </p:nvSpPr>
        <p:spPr/>
        <p:txBody>
          <a:bodyPr/>
          <a:lstStyle/>
          <a:p>
            <a:fld id="{28DE504C-A085-415C-B262-79E1E3516F48}" type="datetimeFigureOut">
              <a:rPr lang="en-GB" smtClean="0"/>
              <a:t>27/05/2021</a:t>
            </a:fld>
            <a:endParaRPr lang="en-GB" dirty="0"/>
          </a:p>
        </p:txBody>
      </p:sp>
      <p:sp>
        <p:nvSpPr>
          <p:cNvPr id="6" name="Footer Placeholder 5">
            <a:extLst>
              <a:ext uri="{FF2B5EF4-FFF2-40B4-BE49-F238E27FC236}">
                <a16:creationId xmlns:a16="http://schemas.microsoft.com/office/drawing/2014/main" id="{C331588A-1F0B-4E28-8ABB-F6E223762329}"/>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B4DE4B39-A5F0-488D-B005-FC5A8D6DE283}"/>
              </a:ext>
            </a:extLst>
          </p:cNvPr>
          <p:cNvSpPr>
            <a:spLocks noGrp="1"/>
          </p:cNvSpPr>
          <p:nvPr>
            <p:ph type="sldNum" sz="quarter" idx="12"/>
          </p:nvPr>
        </p:nvSpPr>
        <p:spPr/>
        <p:txBody>
          <a:bodyPr/>
          <a:lstStyle/>
          <a:p>
            <a:fld id="{9AA440B3-4718-4BF5-BB75-0CDFB9B72442}" type="slidenum">
              <a:rPr lang="en-GB" smtClean="0"/>
              <a:t>‹#›</a:t>
            </a:fld>
            <a:endParaRPr lang="en-GB" dirty="0"/>
          </a:p>
        </p:txBody>
      </p:sp>
    </p:spTree>
    <p:extLst>
      <p:ext uri="{BB962C8B-B14F-4D97-AF65-F5344CB8AC3E}">
        <p14:creationId xmlns:p14="http://schemas.microsoft.com/office/powerpoint/2010/main" val="37783443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64D600-A6B8-4121-850C-AEEC9E86938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E3D6598-F472-40B9-B09E-05E18A2A820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2E5DF3A6-6C60-4287-9C7B-C37462BC1E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E6181E5-E501-4243-B3CA-CB83B158C6CE}"/>
              </a:ext>
            </a:extLst>
          </p:cNvPr>
          <p:cNvSpPr>
            <a:spLocks noGrp="1"/>
          </p:cNvSpPr>
          <p:nvPr>
            <p:ph type="dt" sz="half" idx="10"/>
          </p:nvPr>
        </p:nvSpPr>
        <p:spPr/>
        <p:txBody>
          <a:bodyPr/>
          <a:lstStyle/>
          <a:p>
            <a:fld id="{28DE504C-A085-415C-B262-79E1E3516F48}" type="datetimeFigureOut">
              <a:rPr lang="en-GB" smtClean="0"/>
              <a:t>27/05/2021</a:t>
            </a:fld>
            <a:endParaRPr lang="en-GB" dirty="0"/>
          </a:p>
        </p:txBody>
      </p:sp>
      <p:sp>
        <p:nvSpPr>
          <p:cNvPr id="6" name="Footer Placeholder 5">
            <a:extLst>
              <a:ext uri="{FF2B5EF4-FFF2-40B4-BE49-F238E27FC236}">
                <a16:creationId xmlns:a16="http://schemas.microsoft.com/office/drawing/2014/main" id="{E73B7D24-E9F0-4E20-9F3C-0EB01B7D66B1}"/>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A4E95DB5-C2FE-4386-BB99-F905DF046363}"/>
              </a:ext>
            </a:extLst>
          </p:cNvPr>
          <p:cNvSpPr>
            <a:spLocks noGrp="1"/>
          </p:cNvSpPr>
          <p:nvPr>
            <p:ph type="sldNum" sz="quarter" idx="12"/>
          </p:nvPr>
        </p:nvSpPr>
        <p:spPr/>
        <p:txBody>
          <a:bodyPr/>
          <a:lstStyle/>
          <a:p>
            <a:fld id="{9AA440B3-4718-4BF5-BB75-0CDFB9B72442}" type="slidenum">
              <a:rPr lang="en-GB" smtClean="0"/>
              <a:t>‹#›</a:t>
            </a:fld>
            <a:endParaRPr lang="en-GB" dirty="0"/>
          </a:p>
        </p:txBody>
      </p:sp>
    </p:spTree>
    <p:extLst>
      <p:ext uri="{BB962C8B-B14F-4D97-AF65-F5344CB8AC3E}">
        <p14:creationId xmlns:p14="http://schemas.microsoft.com/office/powerpoint/2010/main" val="18393306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4ADD244-DA9A-4743-B08C-BF342872B95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EED2945-C95B-4F77-AFF2-58AC0204B3B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EA6895B-8FC9-4FBC-92DC-C7D33BEC3C3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DE504C-A085-415C-B262-79E1E3516F48}" type="datetimeFigureOut">
              <a:rPr lang="en-GB" smtClean="0"/>
              <a:t>27/05/2021</a:t>
            </a:fld>
            <a:endParaRPr lang="en-GB" dirty="0"/>
          </a:p>
        </p:txBody>
      </p:sp>
      <p:sp>
        <p:nvSpPr>
          <p:cNvPr id="5" name="Footer Placeholder 4">
            <a:extLst>
              <a:ext uri="{FF2B5EF4-FFF2-40B4-BE49-F238E27FC236}">
                <a16:creationId xmlns:a16="http://schemas.microsoft.com/office/drawing/2014/main" id="{0453E3B2-0C90-498A-8315-67BB2F45CA6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BED65F8C-1689-4F4A-8481-CDEDF4F61A8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A440B3-4718-4BF5-BB75-0CDFB9B72442}" type="slidenum">
              <a:rPr lang="en-GB" smtClean="0"/>
              <a:t>‹#›</a:t>
            </a:fld>
            <a:endParaRPr lang="en-GB" dirty="0"/>
          </a:p>
        </p:txBody>
      </p:sp>
    </p:spTree>
    <p:extLst>
      <p:ext uri="{BB962C8B-B14F-4D97-AF65-F5344CB8AC3E}">
        <p14:creationId xmlns:p14="http://schemas.microsoft.com/office/powerpoint/2010/main" val="8361632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socialcareinspection.blog.gov.uk/2021/05/25/in-care-during-covid-19-what-children-told-us-about-lockdown/"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gov.uk/government/news/ofsteds-review-of-sexual-abuse-in-schools-and-college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3D09407-53BC-485E-B4CE-BC5E4FC4B2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921DB988-49FC-4608-B0A2-E2F3A40190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A75F257-F68B-46ED-84D8-87090A38CD93}"/>
              </a:ext>
            </a:extLst>
          </p:cNvPr>
          <p:cNvSpPr>
            <a:spLocks noGrp="1"/>
          </p:cNvSpPr>
          <p:nvPr>
            <p:ph type="ctrTitle"/>
          </p:nvPr>
        </p:nvSpPr>
        <p:spPr>
          <a:xfrm>
            <a:off x="755903" y="3399769"/>
            <a:ext cx="10640754" cy="1613665"/>
          </a:xfrm>
        </p:spPr>
        <p:txBody>
          <a:bodyPr anchor="b">
            <a:normAutofit/>
          </a:bodyPr>
          <a:lstStyle/>
          <a:p>
            <a:r>
              <a:rPr lang="en-GB" sz="4000" dirty="0">
                <a:solidFill>
                  <a:schemeClr val="tx2"/>
                </a:solidFill>
              </a:rPr>
              <a:t>Registered Manager’s Forum .</a:t>
            </a:r>
            <a:br>
              <a:rPr lang="en-GB" sz="4000" dirty="0">
                <a:solidFill>
                  <a:schemeClr val="tx2"/>
                </a:solidFill>
              </a:rPr>
            </a:br>
            <a:endParaRPr lang="en-GB" sz="4000" dirty="0">
              <a:solidFill>
                <a:schemeClr val="tx2"/>
              </a:solidFill>
            </a:endParaRPr>
          </a:p>
        </p:txBody>
      </p:sp>
      <p:sp>
        <p:nvSpPr>
          <p:cNvPr id="3" name="Subtitle 2">
            <a:extLst>
              <a:ext uri="{FF2B5EF4-FFF2-40B4-BE49-F238E27FC236}">
                <a16:creationId xmlns:a16="http://schemas.microsoft.com/office/drawing/2014/main" id="{6445398B-F060-4100-A69C-B0ED993E2766}"/>
              </a:ext>
            </a:extLst>
          </p:cNvPr>
          <p:cNvSpPr>
            <a:spLocks noGrp="1"/>
          </p:cNvSpPr>
          <p:nvPr>
            <p:ph type="subTitle" idx="1"/>
          </p:nvPr>
        </p:nvSpPr>
        <p:spPr>
          <a:xfrm>
            <a:off x="1514121" y="5574102"/>
            <a:ext cx="9163757" cy="1099572"/>
          </a:xfrm>
        </p:spPr>
        <p:txBody>
          <a:bodyPr anchor="ctr">
            <a:normAutofit/>
          </a:bodyPr>
          <a:lstStyle/>
          <a:p>
            <a:r>
              <a:rPr lang="en-GB" sz="2800" dirty="0">
                <a:solidFill>
                  <a:schemeClr val="tx2"/>
                </a:solidFill>
                <a:latin typeface="Century Gothic" panose="020B0502020202020204" pitchFamily="34" charset="0"/>
              </a:rPr>
              <a:t>May 28</a:t>
            </a:r>
            <a:r>
              <a:rPr lang="en-GB" sz="2800" baseline="30000" dirty="0">
                <a:solidFill>
                  <a:schemeClr val="tx2"/>
                </a:solidFill>
                <a:latin typeface="Century Gothic" panose="020B0502020202020204" pitchFamily="34" charset="0"/>
              </a:rPr>
              <a:t>th</a:t>
            </a:r>
            <a:r>
              <a:rPr lang="en-GB" sz="2800" dirty="0">
                <a:solidFill>
                  <a:schemeClr val="tx2"/>
                </a:solidFill>
                <a:latin typeface="Century Gothic" panose="020B0502020202020204" pitchFamily="34" charset="0"/>
              </a:rPr>
              <a:t> 2021</a:t>
            </a:r>
          </a:p>
        </p:txBody>
      </p:sp>
      <p:grpSp>
        <p:nvGrpSpPr>
          <p:cNvPr id="13" name="Group 12">
            <a:extLst>
              <a:ext uri="{FF2B5EF4-FFF2-40B4-BE49-F238E27FC236}">
                <a16:creationId xmlns:a16="http://schemas.microsoft.com/office/drawing/2014/main" id="{E9B930FD-8671-4C4C-ADCF-73AC1D0CD41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9676747" y="0"/>
            <a:ext cx="2514948" cy="2174333"/>
            <a:chOff x="-305" y="-4155"/>
            <a:chExt cx="2514948" cy="2174333"/>
          </a:xfrm>
        </p:grpSpPr>
        <p:sp>
          <p:nvSpPr>
            <p:cNvPr id="14" name="Freeform: Shape 13">
              <a:extLst>
                <a:ext uri="{FF2B5EF4-FFF2-40B4-BE49-F238E27FC236}">
                  <a16:creationId xmlns:a16="http://schemas.microsoft.com/office/drawing/2014/main" id="{C35B12C1-569C-4E37-AA33-7EF215F201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Freeform: Shape 14">
              <a:extLst>
                <a:ext uri="{FF2B5EF4-FFF2-40B4-BE49-F238E27FC236}">
                  <a16:creationId xmlns:a16="http://schemas.microsoft.com/office/drawing/2014/main" id="{F23E2660-7810-46F6-8752-187127C830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reeform: Shape 15">
              <a:extLst>
                <a:ext uri="{FF2B5EF4-FFF2-40B4-BE49-F238E27FC236}">
                  <a16:creationId xmlns:a16="http://schemas.microsoft.com/office/drawing/2014/main" id="{C991DC45-0378-45B3-B325-FB8F98545E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dirty="0"/>
            </a:p>
          </p:txBody>
        </p:sp>
        <p:sp>
          <p:nvSpPr>
            <p:cNvPr id="17" name="Freeform: Shape 16">
              <a:extLst>
                <a:ext uri="{FF2B5EF4-FFF2-40B4-BE49-F238E27FC236}">
                  <a16:creationId xmlns:a16="http://schemas.microsoft.com/office/drawing/2014/main" id="{E228F5BA-5150-4554-B7EA-93F371F3B1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extLst>
              <a:ext uri="{FF2B5EF4-FFF2-40B4-BE49-F238E27FC236}">
                <a16:creationId xmlns:a16="http://schemas.microsoft.com/office/drawing/2014/main" id="{D7E7FDDE-ADD6-4DBF-8B6F-7E74EBCD03FD}"/>
              </a:ext>
            </a:extLst>
          </p:cNvPr>
          <p:cNvPicPr/>
          <p:nvPr/>
        </p:nvPicPr>
        <p:blipFill>
          <a:blip r:embed="rId2">
            <a:extLst>
              <a:ext uri="{28A0092B-C50C-407E-A947-70E740481C1C}">
                <a14:useLocalDpi xmlns:a14="http://schemas.microsoft.com/office/drawing/2010/main" val="0"/>
              </a:ext>
            </a:extLst>
          </a:blip>
          <a:stretch>
            <a:fillRect/>
          </a:stretch>
        </p:blipFill>
        <p:spPr>
          <a:xfrm>
            <a:off x="2998715" y="320231"/>
            <a:ext cx="6133117" cy="2836567"/>
          </a:xfrm>
          <a:prstGeom prst="rect">
            <a:avLst/>
          </a:prstGeom>
        </p:spPr>
      </p:pic>
      <p:grpSp>
        <p:nvGrpSpPr>
          <p:cNvPr id="19" name="Group 18">
            <a:extLst>
              <a:ext uri="{FF2B5EF4-FFF2-40B4-BE49-F238E27FC236}">
                <a16:creationId xmlns:a16="http://schemas.microsoft.com/office/drawing/2014/main" id="{383C2651-AE0C-4AE4-8725-E2F9414FE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flipH="1">
            <a:off x="-305" y="4322879"/>
            <a:ext cx="3378428" cy="2535121"/>
            <a:chOff x="-305" y="-1"/>
            <a:chExt cx="3832880" cy="2876136"/>
          </a:xfrm>
        </p:grpSpPr>
        <p:sp>
          <p:nvSpPr>
            <p:cNvPr id="20" name="Freeform: Shape 19">
              <a:extLst>
                <a:ext uri="{FF2B5EF4-FFF2-40B4-BE49-F238E27FC236}">
                  <a16:creationId xmlns:a16="http://schemas.microsoft.com/office/drawing/2014/main" id="{CCE13265-B5D2-47B4-A199-E05F390D5B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Freeform: Shape 20">
              <a:extLst>
                <a:ext uri="{FF2B5EF4-FFF2-40B4-BE49-F238E27FC236}">
                  <a16:creationId xmlns:a16="http://schemas.microsoft.com/office/drawing/2014/main" id="{693EBD03-D832-462C-9304-7273698ED4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Freeform: Shape 21">
              <a:extLst>
                <a:ext uri="{FF2B5EF4-FFF2-40B4-BE49-F238E27FC236}">
                  <a16:creationId xmlns:a16="http://schemas.microsoft.com/office/drawing/2014/main" id="{0D53D3E2-805E-40D2-964F-352BF6D476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Freeform: Shape 22">
              <a:extLst>
                <a:ext uri="{FF2B5EF4-FFF2-40B4-BE49-F238E27FC236}">
                  <a16:creationId xmlns:a16="http://schemas.microsoft.com/office/drawing/2014/main" id="{B7A9A916-A926-43E6-800F-432ABC3F24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4971854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9A901E-E2B5-4582-B971-E90654D6898E}"/>
              </a:ext>
            </a:extLst>
          </p:cNvPr>
          <p:cNvSpPr>
            <a:spLocks noGrp="1"/>
          </p:cNvSpPr>
          <p:nvPr>
            <p:ph type="title"/>
          </p:nvPr>
        </p:nvSpPr>
        <p:spPr>
          <a:xfrm>
            <a:off x="838200" y="365125"/>
            <a:ext cx="10515600" cy="5199153"/>
          </a:xfrm>
        </p:spPr>
        <p:txBody>
          <a:bodyPr>
            <a:normAutofit/>
          </a:bodyPr>
          <a:lstStyle/>
          <a:p>
            <a:r>
              <a:rPr lang="en-GB" sz="3600" dirty="0"/>
              <a:t>Children’s Commissioner:</a:t>
            </a:r>
            <a:br>
              <a:rPr lang="en-GB" sz="3600" dirty="0"/>
            </a:br>
            <a:r>
              <a:rPr lang="en-GB" sz="3600" dirty="0"/>
              <a:t> - </a:t>
            </a:r>
            <a:r>
              <a:rPr lang="en-GB" sz="2800" dirty="0"/>
              <a:t>launch of the Big Ask - https://www.childrenscommissioner.gov.uk/thebigask/</a:t>
            </a:r>
            <a:br>
              <a:rPr lang="en-GB" sz="2800" dirty="0"/>
            </a:br>
            <a:r>
              <a:rPr lang="en-GB" sz="2800" dirty="0"/>
              <a:t>- “</a:t>
            </a:r>
            <a:r>
              <a:rPr lang="en-US" sz="2800" i="1" dirty="0"/>
              <a:t>This is your chance to have your say on the things that matter to you. You can tell us what your life is like, what you want in the future, and anything you think is holding you back.</a:t>
            </a:r>
            <a:br>
              <a:rPr lang="en-US" sz="2800" i="1" dirty="0"/>
            </a:br>
            <a:br>
              <a:rPr lang="en-US" sz="2800" i="1" dirty="0"/>
            </a:br>
            <a:r>
              <a:rPr lang="en-US" sz="2800" i="1" dirty="0"/>
              <a:t>We’ll use what you say to tell the people who run the country or your local area what you think needs to change to make your life better.”</a:t>
            </a:r>
            <a:br>
              <a:rPr lang="en-GB" sz="2800" dirty="0"/>
            </a:br>
            <a:r>
              <a:rPr lang="en-GB" sz="2800" dirty="0"/>
              <a:t>- </a:t>
            </a:r>
          </a:p>
        </p:txBody>
      </p:sp>
      <p:pic>
        <p:nvPicPr>
          <p:cNvPr id="4" name="Content Placeholder 3">
            <a:extLst>
              <a:ext uri="{FF2B5EF4-FFF2-40B4-BE49-F238E27FC236}">
                <a16:creationId xmlns:a16="http://schemas.microsoft.com/office/drawing/2014/main" id="{7E7F7AE4-3080-42DD-8A04-353A98D32A4C}"/>
              </a:ext>
            </a:extLst>
          </p:cNvPr>
          <p:cNvPicPr>
            <a:picLocks noGrp="1" noChangeAspect="1"/>
          </p:cNvPicPr>
          <p:nvPr>
            <p:ph idx="1"/>
          </p:nvPr>
        </p:nvPicPr>
        <p:blipFill>
          <a:blip r:embed="rId2"/>
          <a:stretch>
            <a:fillRect/>
          </a:stretch>
        </p:blipFill>
        <p:spPr>
          <a:xfrm>
            <a:off x="9582663" y="5564278"/>
            <a:ext cx="2304488" cy="1066892"/>
          </a:xfrm>
          <a:prstGeom prst="rect">
            <a:avLst/>
          </a:prstGeom>
        </p:spPr>
      </p:pic>
    </p:spTree>
    <p:extLst>
      <p:ext uri="{BB962C8B-B14F-4D97-AF65-F5344CB8AC3E}">
        <p14:creationId xmlns:p14="http://schemas.microsoft.com/office/powerpoint/2010/main" val="4416772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8E7198-1ED1-4E8F-99DB-F08A0CABEBF6}"/>
              </a:ext>
            </a:extLst>
          </p:cNvPr>
          <p:cNvSpPr>
            <a:spLocks noGrp="1"/>
          </p:cNvSpPr>
          <p:nvPr>
            <p:ph type="title"/>
          </p:nvPr>
        </p:nvSpPr>
        <p:spPr>
          <a:xfrm>
            <a:off x="838200" y="365126"/>
            <a:ext cx="4369420" cy="616182"/>
          </a:xfrm>
        </p:spPr>
        <p:txBody>
          <a:bodyPr>
            <a:normAutofit/>
          </a:bodyPr>
          <a:lstStyle/>
          <a:p>
            <a:r>
              <a:rPr lang="en-GB" sz="3600" dirty="0"/>
              <a:t>The Big Ask continued:</a:t>
            </a:r>
          </a:p>
        </p:txBody>
      </p:sp>
      <p:sp>
        <p:nvSpPr>
          <p:cNvPr id="3" name="Content Placeholder 2">
            <a:extLst>
              <a:ext uri="{FF2B5EF4-FFF2-40B4-BE49-F238E27FC236}">
                <a16:creationId xmlns:a16="http://schemas.microsoft.com/office/drawing/2014/main" id="{BF43F86A-5B96-4E9D-9F7F-35BA043302ED}"/>
              </a:ext>
            </a:extLst>
          </p:cNvPr>
          <p:cNvSpPr>
            <a:spLocks noGrp="1"/>
          </p:cNvSpPr>
          <p:nvPr>
            <p:ph idx="1"/>
          </p:nvPr>
        </p:nvSpPr>
        <p:spPr>
          <a:xfrm>
            <a:off x="838200" y="1092820"/>
            <a:ext cx="10515600" cy="5084143"/>
          </a:xfrm>
        </p:spPr>
        <p:txBody>
          <a:bodyPr/>
          <a:lstStyle/>
          <a:p>
            <a:r>
              <a:rPr lang="en-US" dirty="0"/>
              <a:t>The results from ‘The Big Ask’ will be at the heart of the Childhood Commission, a once in a generation review of the future of childhood, inspired by the ambition of William Beveridge’s pioneering 1940s report, which laid the foundations of the post-War social security system. The Childhood Commission will identify the barriers preventing children from reaching their full potential, propose solutions and come up with targets by which improvements can be monitored.</a:t>
            </a:r>
          </a:p>
          <a:p>
            <a:r>
              <a:rPr lang="en-US" dirty="0"/>
              <a:t>Closes May 28</a:t>
            </a:r>
            <a:r>
              <a:rPr lang="en-US" baseline="30000" dirty="0"/>
              <a:t>th</a:t>
            </a:r>
            <a:r>
              <a:rPr lang="en-US" dirty="0"/>
              <a:t>……………………….</a:t>
            </a:r>
            <a:endParaRPr lang="en-GB" dirty="0"/>
          </a:p>
        </p:txBody>
      </p:sp>
      <p:pic>
        <p:nvPicPr>
          <p:cNvPr id="4" name="Picture 3">
            <a:extLst>
              <a:ext uri="{FF2B5EF4-FFF2-40B4-BE49-F238E27FC236}">
                <a16:creationId xmlns:a16="http://schemas.microsoft.com/office/drawing/2014/main" id="{A1763A61-2026-4509-A4C0-BB300E86C941}"/>
              </a:ext>
            </a:extLst>
          </p:cNvPr>
          <p:cNvPicPr>
            <a:picLocks noChangeAspect="1"/>
          </p:cNvPicPr>
          <p:nvPr/>
        </p:nvPicPr>
        <p:blipFill>
          <a:blip r:embed="rId2"/>
          <a:stretch>
            <a:fillRect/>
          </a:stretch>
        </p:blipFill>
        <p:spPr>
          <a:xfrm>
            <a:off x="9649570" y="5643517"/>
            <a:ext cx="2304488" cy="1066892"/>
          </a:xfrm>
          <a:prstGeom prst="rect">
            <a:avLst/>
          </a:prstGeom>
        </p:spPr>
      </p:pic>
    </p:spTree>
    <p:extLst>
      <p:ext uri="{BB962C8B-B14F-4D97-AF65-F5344CB8AC3E}">
        <p14:creationId xmlns:p14="http://schemas.microsoft.com/office/powerpoint/2010/main" val="16966413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D6FD6C-1DFE-4424-844F-DC92629D712E}"/>
              </a:ext>
            </a:extLst>
          </p:cNvPr>
          <p:cNvSpPr>
            <a:spLocks noGrp="1"/>
          </p:cNvSpPr>
          <p:nvPr>
            <p:ph type="title"/>
          </p:nvPr>
        </p:nvSpPr>
        <p:spPr/>
        <p:txBody>
          <a:bodyPr>
            <a:normAutofit/>
          </a:bodyPr>
          <a:lstStyle/>
          <a:p>
            <a:r>
              <a:rPr lang="en-GB" sz="3600" dirty="0"/>
              <a:t>Other information: </a:t>
            </a:r>
          </a:p>
        </p:txBody>
      </p:sp>
      <p:sp>
        <p:nvSpPr>
          <p:cNvPr id="3" name="Content Placeholder 2">
            <a:extLst>
              <a:ext uri="{FF2B5EF4-FFF2-40B4-BE49-F238E27FC236}">
                <a16:creationId xmlns:a16="http://schemas.microsoft.com/office/drawing/2014/main" id="{B36A1844-BCD1-43E6-A52B-44AC4CE0E485}"/>
              </a:ext>
            </a:extLst>
          </p:cNvPr>
          <p:cNvSpPr>
            <a:spLocks noGrp="1"/>
          </p:cNvSpPr>
          <p:nvPr>
            <p:ph idx="1"/>
          </p:nvPr>
        </p:nvSpPr>
        <p:spPr/>
        <p:txBody>
          <a:bodyPr/>
          <a:lstStyle/>
          <a:p>
            <a:r>
              <a:rPr lang="en-GB" dirty="0">
                <a:hlinkClick r:id="rId2"/>
              </a:rPr>
              <a:t>https://socialcareinspection.blog.gov.uk/2021/05/25/in-care-during-covid-19-what-children-told-us-about-lockdown/</a:t>
            </a:r>
            <a:endParaRPr lang="en-GB" dirty="0"/>
          </a:p>
          <a:p>
            <a:r>
              <a:rPr lang="en-GB" dirty="0"/>
              <a:t>Positive and complimentary . One area of concern related to contact during the lockdown periods- children and family responses</a:t>
            </a:r>
          </a:p>
          <a:p>
            <a:r>
              <a:rPr lang="en-GB" dirty="0"/>
              <a:t>Introducing national standards for unregulated provision-Department for Education- Citizen Space</a:t>
            </a:r>
          </a:p>
          <a:p>
            <a:r>
              <a:rPr lang="en-GB" dirty="0"/>
              <a:t>Consultation now open re. 16-18 provision- quality standards and regulation </a:t>
            </a:r>
          </a:p>
        </p:txBody>
      </p:sp>
      <p:pic>
        <p:nvPicPr>
          <p:cNvPr id="4" name="Picture 3">
            <a:extLst>
              <a:ext uri="{FF2B5EF4-FFF2-40B4-BE49-F238E27FC236}">
                <a16:creationId xmlns:a16="http://schemas.microsoft.com/office/drawing/2014/main" id="{3B406CC3-0AE1-4A22-9DD3-B29DB6253170}"/>
              </a:ext>
            </a:extLst>
          </p:cNvPr>
          <p:cNvPicPr>
            <a:picLocks noChangeAspect="1"/>
          </p:cNvPicPr>
          <p:nvPr/>
        </p:nvPicPr>
        <p:blipFill>
          <a:blip r:embed="rId3"/>
          <a:stretch>
            <a:fillRect/>
          </a:stretch>
        </p:blipFill>
        <p:spPr>
          <a:xfrm>
            <a:off x="9571512" y="5425983"/>
            <a:ext cx="2304488" cy="1066892"/>
          </a:xfrm>
          <a:prstGeom prst="rect">
            <a:avLst/>
          </a:prstGeom>
        </p:spPr>
      </p:pic>
    </p:spTree>
    <p:extLst>
      <p:ext uri="{BB962C8B-B14F-4D97-AF65-F5344CB8AC3E}">
        <p14:creationId xmlns:p14="http://schemas.microsoft.com/office/powerpoint/2010/main" val="32085978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E0BDAA-1748-4B15-BADC-C6D1DD93E70E}"/>
              </a:ext>
            </a:extLst>
          </p:cNvPr>
          <p:cNvSpPr>
            <a:spLocks noGrp="1"/>
          </p:cNvSpPr>
          <p:nvPr>
            <p:ph type="title"/>
          </p:nvPr>
        </p:nvSpPr>
        <p:spPr>
          <a:xfrm>
            <a:off x="838200" y="365125"/>
            <a:ext cx="10515600" cy="4742134"/>
          </a:xfrm>
        </p:spPr>
        <p:txBody>
          <a:bodyPr>
            <a:normAutofit/>
          </a:bodyPr>
          <a:lstStyle/>
          <a:p>
            <a:r>
              <a:rPr lang="en-GB" sz="3600" dirty="0"/>
              <a:t>Lots to think about:-</a:t>
            </a:r>
            <a:br>
              <a:rPr lang="en-GB" sz="3600" dirty="0"/>
            </a:br>
            <a:br>
              <a:rPr lang="en-GB" sz="3600" dirty="0"/>
            </a:br>
            <a:r>
              <a:rPr lang="en-GB" sz="3600" dirty="0"/>
              <a:t>- any thoughts , questions ? </a:t>
            </a:r>
          </a:p>
        </p:txBody>
      </p:sp>
      <p:pic>
        <p:nvPicPr>
          <p:cNvPr id="4" name="Content Placeholder 3">
            <a:extLst>
              <a:ext uri="{FF2B5EF4-FFF2-40B4-BE49-F238E27FC236}">
                <a16:creationId xmlns:a16="http://schemas.microsoft.com/office/drawing/2014/main" id="{1010E1DC-1D07-4FE3-945C-E004866333A4}"/>
              </a:ext>
            </a:extLst>
          </p:cNvPr>
          <p:cNvPicPr>
            <a:picLocks noGrp="1" noChangeAspect="1"/>
          </p:cNvPicPr>
          <p:nvPr>
            <p:ph idx="1"/>
          </p:nvPr>
        </p:nvPicPr>
        <p:blipFill>
          <a:blip r:embed="rId2"/>
          <a:stretch>
            <a:fillRect/>
          </a:stretch>
        </p:blipFill>
        <p:spPr>
          <a:xfrm>
            <a:off x="9571512" y="5425983"/>
            <a:ext cx="2304488" cy="1066892"/>
          </a:xfrm>
          <a:prstGeom prst="rect">
            <a:avLst/>
          </a:prstGeom>
        </p:spPr>
      </p:pic>
    </p:spTree>
    <p:extLst>
      <p:ext uri="{BB962C8B-B14F-4D97-AF65-F5344CB8AC3E}">
        <p14:creationId xmlns:p14="http://schemas.microsoft.com/office/powerpoint/2010/main" val="36347493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CEDEA1-768D-43CB-ACBA-D1384B3F0C84}"/>
              </a:ext>
            </a:extLst>
          </p:cNvPr>
          <p:cNvSpPr>
            <a:spLocks noGrp="1"/>
          </p:cNvSpPr>
          <p:nvPr>
            <p:ph type="title"/>
          </p:nvPr>
        </p:nvSpPr>
        <p:spPr>
          <a:xfrm>
            <a:off x="1136428" y="627564"/>
            <a:ext cx="7474172" cy="1325563"/>
          </a:xfrm>
        </p:spPr>
        <p:txBody>
          <a:bodyPr>
            <a:normAutofit/>
          </a:bodyPr>
          <a:lstStyle/>
          <a:p>
            <a:r>
              <a:rPr lang="en-GB" dirty="0">
                <a:latin typeface="Century Gothic" panose="020B0502020202020204" pitchFamily="34" charset="0"/>
              </a:rPr>
              <a:t>Focus areas for today</a:t>
            </a:r>
          </a:p>
        </p:txBody>
      </p:sp>
      <p:sp>
        <p:nvSpPr>
          <p:cNvPr id="3" name="Content Placeholder 2">
            <a:extLst>
              <a:ext uri="{FF2B5EF4-FFF2-40B4-BE49-F238E27FC236}">
                <a16:creationId xmlns:a16="http://schemas.microsoft.com/office/drawing/2014/main" id="{14D1A06D-F47B-4D84-83B3-EE5884FDDA95}"/>
              </a:ext>
            </a:extLst>
          </p:cNvPr>
          <p:cNvSpPr>
            <a:spLocks noGrp="1"/>
          </p:cNvSpPr>
          <p:nvPr>
            <p:ph idx="1"/>
          </p:nvPr>
        </p:nvSpPr>
        <p:spPr>
          <a:xfrm>
            <a:off x="1136429" y="2278173"/>
            <a:ext cx="6467867" cy="3450613"/>
          </a:xfrm>
        </p:spPr>
        <p:txBody>
          <a:bodyPr anchor="ctr">
            <a:normAutofit/>
          </a:bodyPr>
          <a:lstStyle/>
          <a:p>
            <a:r>
              <a:rPr lang="en-GB" sz="2400" dirty="0"/>
              <a:t>Coronavirus- update </a:t>
            </a:r>
          </a:p>
          <a:p>
            <a:r>
              <a:rPr lang="en-GB" sz="2400" dirty="0"/>
              <a:t>Issues going forward to consider</a:t>
            </a:r>
          </a:p>
          <a:p>
            <a:r>
              <a:rPr lang="en-GB" sz="2400" dirty="0"/>
              <a:t>Themes to consider arising from the education review of safeguarding</a:t>
            </a:r>
          </a:p>
          <a:p>
            <a:r>
              <a:rPr lang="en-GB" sz="2400" dirty="0"/>
              <a:t>16-18 provision - consultation</a:t>
            </a:r>
          </a:p>
          <a:p>
            <a:endParaRPr lang="en-GB" sz="2400" dirty="0"/>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8A90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D1E0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a:extLst>
              <a:ext uri="{FF2B5EF4-FFF2-40B4-BE49-F238E27FC236}">
                <a16:creationId xmlns:a16="http://schemas.microsoft.com/office/drawing/2014/main" id="{FBA8580C-E63A-40E4-BB74-C64B169352B0}"/>
              </a:ext>
            </a:extLst>
          </p:cNvPr>
          <p:cNvPicPr/>
          <p:nvPr/>
        </p:nvPicPr>
        <p:blipFill>
          <a:blip r:embed="rId2">
            <a:extLst>
              <a:ext uri="{28A0092B-C50C-407E-A947-70E740481C1C}">
                <a14:useLocalDpi xmlns:a14="http://schemas.microsoft.com/office/drawing/2010/main" val="0"/>
              </a:ext>
            </a:extLst>
          </a:blip>
          <a:stretch>
            <a:fillRect/>
          </a:stretch>
        </p:blipFill>
        <p:spPr>
          <a:xfrm>
            <a:off x="9254442" y="3090892"/>
            <a:ext cx="1462088" cy="676215"/>
          </a:xfrm>
          <a:prstGeom prst="rect">
            <a:avLst/>
          </a:prstGeom>
        </p:spPr>
      </p:pic>
    </p:spTree>
    <p:extLst>
      <p:ext uri="{BB962C8B-B14F-4D97-AF65-F5344CB8AC3E}">
        <p14:creationId xmlns:p14="http://schemas.microsoft.com/office/powerpoint/2010/main" val="377854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12CEFA-A0EE-438A-B538-8E4A80648D86}"/>
              </a:ext>
            </a:extLst>
          </p:cNvPr>
          <p:cNvSpPr>
            <a:spLocks noGrp="1"/>
          </p:cNvSpPr>
          <p:nvPr>
            <p:ph type="title"/>
          </p:nvPr>
        </p:nvSpPr>
        <p:spPr>
          <a:xfrm>
            <a:off x="1137036" y="111512"/>
            <a:ext cx="9543405" cy="557561"/>
          </a:xfrm>
        </p:spPr>
        <p:txBody>
          <a:bodyPr>
            <a:normAutofit/>
          </a:bodyPr>
          <a:lstStyle/>
          <a:p>
            <a:r>
              <a:rPr lang="en-GB" sz="3200" dirty="0">
                <a:solidFill>
                  <a:schemeClr val="tx1">
                    <a:lumMod val="85000"/>
                    <a:lumOff val="15000"/>
                  </a:schemeClr>
                </a:solidFill>
              </a:rPr>
              <a:t>Current situation- coronavirus </a:t>
            </a:r>
          </a:p>
        </p:txBody>
      </p:sp>
      <p:sp>
        <p:nvSpPr>
          <p:cNvPr id="3" name="Content Placeholder 2">
            <a:extLst>
              <a:ext uri="{FF2B5EF4-FFF2-40B4-BE49-F238E27FC236}">
                <a16:creationId xmlns:a16="http://schemas.microsoft.com/office/drawing/2014/main" id="{E46BE0F9-9728-4563-9A62-0F789DEA8876}"/>
              </a:ext>
            </a:extLst>
          </p:cNvPr>
          <p:cNvSpPr>
            <a:spLocks noGrp="1"/>
          </p:cNvSpPr>
          <p:nvPr>
            <p:ph idx="1"/>
          </p:nvPr>
        </p:nvSpPr>
        <p:spPr>
          <a:xfrm>
            <a:off x="266596" y="557562"/>
            <a:ext cx="11610093" cy="6084976"/>
          </a:xfrm>
        </p:spPr>
        <p:txBody>
          <a:bodyPr anchor="ctr">
            <a:normAutofit/>
          </a:bodyPr>
          <a:lstStyle/>
          <a:p>
            <a:pPr>
              <a:spcAft>
                <a:spcPts val="800"/>
              </a:spcAft>
            </a:pPr>
            <a:r>
              <a:rPr lang="en-GB" sz="22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rPr>
              <a:t>R rate UK  0.9 – 1.1- 21.5.21</a:t>
            </a:r>
          </a:p>
          <a:p>
            <a:pPr>
              <a:spcAft>
                <a:spcPts val="800"/>
              </a:spcAft>
            </a:pPr>
            <a:r>
              <a:rPr lang="en-GB" sz="22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rPr>
              <a:t>SW             0.8 – 1.1</a:t>
            </a:r>
          </a:p>
          <a:p>
            <a:pPr>
              <a:spcAft>
                <a:spcPts val="800"/>
              </a:spcAft>
            </a:pPr>
            <a:r>
              <a:rPr lang="en-GB" sz="22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rPr>
              <a:t>NB . the R rate becomes really difficult to calculate when numbers are low. </a:t>
            </a:r>
          </a:p>
          <a:p>
            <a:pPr>
              <a:spcAft>
                <a:spcPts val="800"/>
              </a:spcAft>
            </a:pPr>
            <a:r>
              <a:rPr lang="en-GB" sz="22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rPr>
              <a:t>1</a:t>
            </a:r>
            <a:r>
              <a:rPr lang="en-GB" sz="2200" baseline="300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rPr>
              <a:t>st</a:t>
            </a:r>
            <a:r>
              <a:rPr lang="en-GB" sz="22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rPr>
              <a:t>  dose- 39 million approximately</a:t>
            </a:r>
          </a:p>
          <a:p>
            <a:pPr>
              <a:spcAft>
                <a:spcPts val="800"/>
              </a:spcAft>
            </a:pPr>
            <a:r>
              <a:rPr lang="en-GB" sz="22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rPr>
              <a:t>2</a:t>
            </a:r>
            <a:r>
              <a:rPr lang="en-GB" sz="2200" baseline="300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rPr>
              <a:t>nd</a:t>
            </a:r>
            <a:r>
              <a:rPr lang="en-GB" sz="22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rPr>
              <a:t> dose- 24 million approximately</a:t>
            </a:r>
          </a:p>
          <a:p>
            <a:pPr>
              <a:spcAft>
                <a:spcPts val="800"/>
              </a:spcAft>
            </a:pPr>
            <a:r>
              <a:rPr lang="en-GB" sz="22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rPr>
              <a:t>1</a:t>
            </a:r>
            <a:r>
              <a:rPr lang="en-GB" sz="2200" baseline="300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rPr>
              <a:t>st</a:t>
            </a:r>
            <a:r>
              <a:rPr lang="en-GB" sz="22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rPr>
              <a:t> dose adult population- 69.9%</a:t>
            </a:r>
          </a:p>
          <a:p>
            <a:pPr>
              <a:spcAft>
                <a:spcPts val="800"/>
              </a:spcAft>
            </a:pPr>
            <a:r>
              <a:rPr lang="en-GB" sz="22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rPr>
              <a:t>2</a:t>
            </a:r>
            <a:r>
              <a:rPr lang="en-GB" sz="2200" baseline="300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rPr>
              <a:t>nd</a:t>
            </a:r>
            <a:r>
              <a:rPr lang="en-GB" sz="22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rPr>
              <a:t> dose adult population- 39% </a:t>
            </a:r>
          </a:p>
          <a:p>
            <a:pPr>
              <a:spcAft>
                <a:spcPts val="800"/>
              </a:spcAft>
            </a:pPr>
            <a:r>
              <a:rPr lang="en-GB" sz="22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rPr>
              <a:t>2.2-2.9K  cases per day </a:t>
            </a:r>
          </a:p>
          <a:p>
            <a:pPr>
              <a:spcAft>
                <a:spcPts val="800"/>
              </a:spcAft>
            </a:pPr>
            <a:r>
              <a:rPr lang="en-GB" sz="22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rPr>
              <a:t>Indian variant is of the greatest concern given its’ transmissibility. Now in wide areas of the country with distinct hot spots</a:t>
            </a:r>
            <a:endParaRPr lang="en-GB" sz="2200" dirty="0">
              <a:solidFill>
                <a:schemeClr val="tx1">
                  <a:lumMod val="85000"/>
                  <a:lumOff val="15000"/>
                </a:schemeClr>
              </a:solidFill>
            </a:endParaRPr>
          </a:p>
        </p:txBody>
      </p:sp>
    </p:spTree>
    <p:extLst>
      <p:ext uri="{BB962C8B-B14F-4D97-AF65-F5344CB8AC3E}">
        <p14:creationId xmlns:p14="http://schemas.microsoft.com/office/powerpoint/2010/main" val="26084928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F41B8-2DEC-4D23-AD63-59D9E531743A}"/>
              </a:ext>
            </a:extLst>
          </p:cNvPr>
          <p:cNvSpPr>
            <a:spLocks noGrp="1"/>
          </p:cNvSpPr>
          <p:nvPr>
            <p:ph type="title"/>
          </p:nvPr>
        </p:nvSpPr>
        <p:spPr>
          <a:xfrm>
            <a:off x="838200" y="302063"/>
            <a:ext cx="10515600" cy="5278930"/>
          </a:xfrm>
        </p:spPr>
        <p:txBody>
          <a:bodyPr>
            <a:normAutofit fontScale="90000"/>
          </a:bodyPr>
          <a:lstStyle/>
          <a:p>
            <a:r>
              <a:rPr lang="en-GB" sz="2800" dirty="0">
                <a:latin typeface="+mn-lt"/>
              </a:rPr>
              <a:t>Current situation- coronavirus</a:t>
            </a:r>
            <a:br>
              <a:rPr lang="en-GB" sz="2800" dirty="0">
                <a:latin typeface="+mn-lt"/>
              </a:rPr>
            </a:br>
            <a:br>
              <a:rPr lang="en-GB" sz="2400" dirty="0">
                <a:latin typeface="+mn-lt"/>
              </a:rPr>
            </a:br>
            <a:r>
              <a:rPr lang="en-GB" sz="2400" dirty="0">
                <a:latin typeface="+mn-lt"/>
              </a:rPr>
              <a:t>- consideration of vaccination of children 6 years – 18 years.</a:t>
            </a:r>
            <a:br>
              <a:rPr lang="en-GB" sz="2400" dirty="0">
                <a:latin typeface="+mn-lt"/>
              </a:rPr>
            </a:br>
            <a:br>
              <a:rPr lang="en-GB" sz="2400" dirty="0">
                <a:latin typeface="+mn-lt"/>
              </a:rPr>
            </a:br>
            <a:r>
              <a:rPr lang="en-GB" sz="2400" dirty="0">
                <a:latin typeface="+mn-lt"/>
              </a:rPr>
              <a:t>- booster vaccination programme for all 9 previous groups plus clinically vulnerable and ? key workers.</a:t>
            </a:r>
            <a:br>
              <a:rPr lang="en-GB" sz="2400" dirty="0">
                <a:latin typeface="+mn-lt"/>
              </a:rPr>
            </a:br>
            <a:br>
              <a:rPr lang="en-GB" sz="2400" dirty="0">
                <a:latin typeface="+mn-lt"/>
              </a:rPr>
            </a:br>
            <a:r>
              <a:rPr lang="en-GB" sz="2400" dirty="0">
                <a:latin typeface="+mn-lt"/>
              </a:rPr>
              <a:t>- trial re. mixing vaccine types</a:t>
            </a:r>
            <a:br>
              <a:rPr lang="en-GB" sz="2400" dirty="0">
                <a:latin typeface="+mn-lt"/>
              </a:rPr>
            </a:br>
            <a:br>
              <a:rPr lang="en-GB" sz="2400" dirty="0">
                <a:latin typeface="+mn-lt"/>
              </a:rPr>
            </a:br>
            <a:r>
              <a:rPr lang="en-GB" sz="2400" dirty="0">
                <a:latin typeface="+mn-lt"/>
              </a:rPr>
              <a:t>- possible spike Oct- Feb within winter profile of disease. </a:t>
            </a:r>
            <a:br>
              <a:rPr lang="en-GB" sz="2400" dirty="0">
                <a:latin typeface="+mn-lt"/>
              </a:rPr>
            </a:br>
            <a:br>
              <a:rPr lang="en-GB" sz="2400" dirty="0">
                <a:latin typeface="+mn-lt"/>
              </a:rPr>
            </a:br>
            <a:r>
              <a:rPr lang="en-GB" sz="2400" dirty="0">
                <a:latin typeface="+mn-lt"/>
              </a:rPr>
              <a:t>- June 21</a:t>
            </a:r>
            <a:r>
              <a:rPr lang="en-GB" sz="2400" baseline="30000" dirty="0">
                <a:latin typeface="+mn-lt"/>
              </a:rPr>
              <a:t>st</a:t>
            </a:r>
            <a:r>
              <a:rPr lang="en-GB" sz="2400" dirty="0">
                <a:latin typeface="+mn-lt"/>
              </a:rPr>
              <a:t> lifting of restrictions- data over the next few weeks will be key. </a:t>
            </a:r>
            <a:br>
              <a:rPr lang="en-GB" sz="2400" dirty="0">
                <a:latin typeface="+mn-lt"/>
              </a:rPr>
            </a:br>
            <a:br>
              <a:rPr lang="en-GB" sz="2400" dirty="0">
                <a:latin typeface="+mn-lt"/>
              </a:rPr>
            </a:br>
            <a:r>
              <a:rPr lang="en-GB" sz="2400" dirty="0">
                <a:latin typeface="+mn-lt"/>
              </a:rPr>
              <a:t>- mandatory vaccinations for certain job roles ( e.g. elder care) under consideration</a:t>
            </a:r>
            <a:br>
              <a:rPr lang="en-GB" sz="2400" dirty="0">
                <a:latin typeface="+mn-lt"/>
              </a:rPr>
            </a:br>
            <a:br>
              <a:rPr lang="en-GB" sz="2400" dirty="0">
                <a:latin typeface="+mn-lt"/>
              </a:rPr>
            </a:br>
            <a:endParaRPr lang="en-GB" sz="2400" dirty="0">
              <a:latin typeface="+mn-lt"/>
            </a:endParaRPr>
          </a:p>
        </p:txBody>
      </p:sp>
      <p:pic>
        <p:nvPicPr>
          <p:cNvPr id="4" name="Content Placeholder 3">
            <a:extLst>
              <a:ext uri="{FF2B5EF4-FFF2-40B4-BE49-F238E27FC236}">
                <a16:creationId xmlns:a16="http://schemas.microsoft.com/office/drawing/2014/main" id="{123E0086-3FC4-484E-900D-4040E87DCC06}"/>
              </a:ext>
            </a:extLst>
          </p:cNvPr>
          <p:cNvPicPr>
            <a:picLocks noGrp="1"/>
          </p:cNvPicPr>
          <p:nvPr>
            <p:ph idx="1"/>
          </p:nvPr>
        </p:nvPicPr>
        <p:blipFill>
          <a:blip r:embed="rId3">
            <a:extLst>
              <a:ext uri="{28A0092B-C50C-407E-A947-70E740481C1C}">
                <a14:useLocalDpi xmlns:a14="http://schemas.microsoft.com/office/drawing/2010/main" val="0"/>
              </a:ext>
            </a:extLst>
          </a:blip>
          <a:stretch>
            <a:fillRect/>
          </a:stretch>
        </p:blipFill>
        <p:spPr>
          <a:xfrm>
            <a:off x="9448799" y="5580993"/>
            <a:ext cx="2304393" cy="1067101"/>
          </a:xfrm>
          <a:prstGeom prst="rect">
            <a:avLst/>
          </a:prstGeom>
        </p:spPr>
      </p:pic>
      <p:pic>
        <p:nvPicPr>
          <p:cNvPr id="5" name="Content Placeholder 3">
            <a:extLst>
              <a:ext uri="{FF2B5EF4-FFF2-40B4-BE49-F238E27FC236}">
                <a16:creationId xmlns:a16="http://schemas.microsoft.com/office/drawing/2014/main" id="{59F31864-14B7-45F4-80C1-93C5EC36DDB0}"/>
              </a:ext>
            </a:extLst>
          </p:cNvPr>
          <p:cNvPicPr>
            <a:picLocks/>
          </p:cNvPicPr>
          <p:nvPr/>
        </p:nvPicPr>
        <p:blipFill>
          <a:blip r:embed="rId3">
            <a:extLst>
              <a:ext uri="{28A0092B-C50C-407E-A947-70E740481C1C}">
                <a14:useLocalDpi xmlns:a14="http://schemas.microsoft.com/office/drawing/2010/main" val="0"/>
              </a:ext>
            </a:extLst>
          </a:blip>
          <a:stretch>
            <a:fillRect/>
          </a:stretch>
        </p:blipFill>
        <p:spPr>
          <a:xfrm>
            <a:off x="9393043" y="5580993"/>
            <a:ext cx="2304393" cy="1067101"/>
          </a:xfrm>
          <a:prstGeom prst="rect">
            <a:avLst/>
          </a:prstGeom>
        </p:spPr>
      </p:pic>
    </p:spTree>
    <p:extLst>
      <p:ext uri="{BB962C8B-B14F-4D97-AF65-F5344CB8AC3E}">
        <p14:creationId xmlns:p14="http://schemas.microsoft.com/office/powerpoint/2010/main" val="35224037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E538EE-B177-4820-B19C-4D5AB77BC5E4}"/>
              </a:ext>
            </a:extLst>
          </p:cNvPr>
          <p:cNvSpPr>
            <a:spLocks noGrp="1"/>
          </p:cNvSpPr>
          <p:nvPr>
            <p:ph type="title"/>
          </p:nvPr>
        </p:nvSpPr>
        <p:spPr>
          <a:xfrm>
            <a:off x="115614" y="116632"/>
            <a:ext cx="5034455" cy="1175516"/>
          </a:xfrm>
        </p:spPr>
        <p:txBody>
          <a:bodyPr>
            <a:normAutofit/>
          </a:bodyPr>
          <a:lstStyle/>
          <a:p>
            <a:r>
              <a:rPr lang="en-GB" sz="2700" dirty="0"/>
              <a:t>Safeguarding issues going forward:</a:t>
            </a:r>
          </a:p>
        </p:txBody>
      </p:sp>
      <p:sp>
        <p:nvSpPr>
          <p:cNvPr id="3" name="Content Placeholder 2">
            <a:extLst>
              <a:ext uri="{FF2B5EF4-FFF2-40B4-BE49-F238E27FC236}">
                <a16:creationId xmlns:a16="http://schemas.microsoft.com/office/drawing/2014/main" id="{4BEF7105-E6DE-45D3-BA95-2FE899DCDB50}"/>
              </a:ext>
            </a:extLst>
          </p:cNvPr>
          <p:cNvSpPr>
            <a:spLocks noGrp="1"/>
          </p:cNvSpPr>
          <p:nvPr>
            <p:ph sz="half" idx="1"/>
          </p:nvPr>
        </p:nvSpPr>
        <p:spPr>
          <a:xfrm>
            <a:off x="323385" y="1292148"/>
            <a:ext cx="5715465" cy="5089181"/>
          </a:xfrm>
        </p:spPr>
        <p:txBody>
          <a:bodyPr>
            <a:noAutofit/>
          </a:bodyPr>
          <a:lstStyle/>
          <a:p>
            <a:r>
              <a:rPr lang="en-GB" sz="2400" dirty="0"/>
              <a:t>Poverty</a:t>
            </a:r>
          </a:p>
          <a:p>
            <a:r>
              <a:rPr lang="en-GB" sz="2400" dirty="0"/>
              <a:t>Accommodation</a:t>
            </a:r>
          </a:p>
          <a:p>
            <a:r>
              <a:rPr lang="en-GB" sz="2400" dirty="0"/>
              <a:t>Free school meal indicator- already rising</a:t>
            </a:r>
          </a:p>
          <a:p>
            <a:r>
              <a:rPr lang="en-GB" sz="2400" dirty="0"/>
              <a:t>Domestic abuse up/ operation encompass reports up</a:t>
            </a:r>
          </a:p>
          <a:p>
            <a:r>
              <a:rPr lang="en-GB" sz="2400" dirty="0"/>
              <a:t>Disruption of support networks( relatives shielding , death from COVID-19 ) </a:t>
            </a:r>
          </a:p>
          <a:p>
            <a:r>
              <a:rPr lang="en-GB" sz="2400" dirty="0"/>
              <a:t>Increase in parental substance misuse especially alcohol</a:t>
            </a:r>
          </a:p>
          <a:p>
            <a:r>
              <a:rPr lang="en-GB" sz="2400" dirty="0"/>
              <a:t>Neglect</a:t>
            </a:r>
          </a:p>
        </p:txBody>
      </p:sp>
      <p:sp>
        <p:nvSpPr>
          <p:cNvPr id="4" name="Content Placeholder 3">
            <a:extLst>
              <a:ext uri="{FF2B5EF4-FFF2-40B4-BE49-F238E27FC236}">
                <a16:creationId xmlns:a16="http://schemas.microsoft.com/office/drawing/2014/main" id="{C2F157F4-A5EB-4B7E-9905-133D8F5F94E9}"/>
              </a:ext>
            </a:extLst>
          </p:cNvPr>
          <p:cNvSpPr>
            <a:spLocks noGrp="1"/>
          </p:cNvSpPr>
          <p:nvPr>
            <p:ph sz="half" idx="2"/>
          </p:nvPr>
        </p:nvSpPr>
        <p:spPr>
          <a:xfrm>
            <a:off x="6153149" y="332656"/>
            <a:ext cx="5834411" cy="6525344"/>
          </a:xfrm>
        </p:spPr>
        <p:txBody>
          <a:bodyPr>
            <a:normAutofit/>
          </a:bodyPr>
          <a:lstStyle/>
          <a:p>
            <a:r>
              <a:rPr lang="en-GB" sz="2400" dirty="0"/>
              <a:t>Increase in the number of children/young people  with additional needs</a:t>
            </a:r>
          </a:p>
          <a:p>
            <a:r>
              <a:rPr lang="en-GB" sz="2400" dirty="0"/>
              <a:t>Impact on young carers- have they become a young carer because of COVID-19 / long COVID-19 for a parent or carer? Up 3% already.</a:t>
            </a:r>
          </a:p>
          <a:p>
            <a:r>
              <a:rPr lang="en-GB" sz="2400" dirty="0"/>
              <a:t>Impact of social isolation</a:t>
            </a:r>
          </a:p>
          <a:p>
            <a:r>
              <a:rPr lang="en-GB" sz="2400" dirty="0"/>
              <a:t>Regression</a:t>
            </a:r>
          </a:p>
          <a:p>
            <a:r>
              <a:rPr lang="en-GB" sz="2400" dirty="0"/>
              <a:t>Mental health issues- emotional / social resilience, self harm , behaviour</a:t>
            </a:r>
          </a:p>
          <a:p>
            <a:r>
              <a:rPr lang="en-GB" sz="2400" dirty="0"/>
              <a:t>Digital poverty</a:t>
            </a:r>
          </a:p>
          <a:p>
            <a:endParaRPr lang="en-GB" sz="2400" dirty="0"/>
          </a:p>
          <a:p>
            <a:endParaRPr lang="en-GB" sz="2400" dirty="0"/>
          </a:p>
          <a:p>
            <a:endParaRPr lang="en-GB" sz="2400" dirty="0"/>
          </a:p>
          <a:p>
            <a:endParaRPr lang="en-GB" dirty="0"/>
          </a:p>
        </p:txBody>
      </p:sp>
      <p:pic>
        <p:nvPicPr>
          <p:cNvPr id="5" name="Picture 4">
            <a:extLst>
              <a:ext uri="{FF2B5EF4-FFF2-40B4-BE49-F238E27FC236}">
                <a16:creationId xmlns:a16="http://schemas.microsoft.com/office/drawing/2014/main" id="{418202BC-F167-4774-881B-A4C392E3C14D}"/>
              </a:ext>
            </a:extLst>
          </p:cNvPr>
          <p:cNvPicPr>
            <a:picLocks noChangeAspect="1"/>
          </p:cNvPicPr>
          <p:nvPr/>
        </p:nvPicPr>
        <p:blipFill>
          <a:blip r:embed="rId3"/>
          <a:stretch>
            <a:fillRect/>
          </a:stretch>
        </p:blipFill>
        <p:spPr>
          <a:xfrm>
            <a:off x="9658445" y="5314437"/>
            <a:ext cx="2304488" cy="1066892"/>
          </a:xfrm>
          <a:prstGeom prst="rect">
            <a:avLst/>
          </a:prstGeom>
        </p:spPr>
      </p:pic>
    </p:spTree>
    <p:extLst>
      <p:ext uri="{BB962C8B-B14F-4D97-AF65-F5344CB8AC3E}">
        <p14:creationId xmlns:p14="http://schemas.microsoft.com/office/powerpoint/2010/main" val="29239502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9EC88-0B82-4C60-ACCD-86D7989091F0}"/>
              </a:ext>
            </a:extLst>
          </p:cNvPr>
          <p:cNvSpPr>
            <a:spLocks noGrp="1"/>
          </p:cNvSpPr>
          <p:nvPr>
            <p:ph type="title"/>
          </p:nvPr>
        </p:nvSpPr>
        <p:spPr>
          <a:xfrm>
            <a:off x="304800" y="332657"/>
            <a:ext cx="5307724" cy="720080"/>
          </a:xfrm>
        </p:spPr>
        <p:txBody>
          <a:bodyPr>
            <a:normAutofit/>
          </a:bodyPr>
          <a:lstStyle/>
          <a:p>
            <a:r>
              <a:rPr lang="en-GB" sz="2700" dirty="0"/>
              <a:t>Safeguarding issues going forward:</a:t>
            </a:r>
          </a:p>
        </p:txBody>
      </p:sp>
      <p:sp>
        <p:nvSpPr>
          <p:cNvPr id="3" name="Content Placeholder 2">
            <a:extLst>
              <a:ext uri="{FF2B5EF4-FFF2-40B4-BE49-F238E27FC236}">
                <a16:creationId xmlns:a16="http://schemas.microsoft.com/office/drawing/2014/main" id="{62C168B2-3BDD-408C-A4B5-207FD8E10092}"/>
              </a:ext>
            </a:extLst>
          </p:cNvPr>
          <p:cNvSpPr>
            <a:spLocks noGrp="1"/>
          </p:cNvSpPr>
          <p:nvPr>
            <p:ph sz="half" idx="1"/>
          </p:nvPr>
        </p:nvSpPr>
        <p:spPr>
          <a:xfrm>
            <a:off x="178420" y="1576219"/>
            <a:ext cx="5860430" cy="5165149"/>
          </a:xfrm>
        </p:spPr>
        <p:txBody>
          <a:bodyPr>
            <a:noAutofit/>
          </a:bodyPr>
          <a:lstStyle/>
          <a:p>
            <a:r>
              <a:rPr lang="en-GB" sz="2400" dirty="0"/>
              <a:t>Challenge in getting all our linked agency systems up and running  up to 10 months</a:t>
            </a:r>
          </a:p>
          <a:p>
            <a:r>
              <a:rPr lang="en-GB" sz="2400" dirty="0"/>
              <a:t>Increased levels of vulnerability in relation to CE</a:t>
            </a:r>
          </a:p>
          <a:p>
            <a:r>
              <a:rPr lang="en-GB" sz="2400" dirty="0"/>
              <a:t>Impact of increased social media exposure</a:t>
            </a:r>
          </a:p>
          <a:p>
            <a:r>
              <a:rPr lang="en-GB" sz="2400" dirty="0"/>
              <a:t>Potential increase in looked after children</a:t>
            </a:r>
          </a:p>
          <a:p>
            <a:r>
              <a:rPr lang="en-GB" sz="2400" dirty="0"/>
              <a:t>Impact on the BAME community </a:t>
            </a:r>
          </a:p>
        </p:txBody>
      </p:sp>
      <p:sp>
        <p:nvSpPr>
          <p:cNvPr id="4" name="Content Placeholder 3">
            <a:extLst>
              <a:ext uri="{FF2B5EF4-FFF2-40B4-BE49-F238E27FC236}">
                <a16:creationId xmlns:a16="http://schemas.microsoft.com/office/drawing/2014/main" id="{60FE3EA1-07E5-4D90-902E-98AE01AD779E}"/>
              </a:ext>
            </a:extLst>
          </p:cNvPr>
          <p:cNvSpPr>
            <a:spLocks noGrp="1"/>
          </p:cNvSpPr>
          <p:nvPr>
            <p:ph sz="half" idx="2"/>
          </p:nvPr>
        </p:nvSpPr>
        <p:spPr>
          <a:xfrm>
            <a:off x="6153150" y="332657"/>
            <a:ext cx="6038850" cy="6336703"/>
          </a:xfrm>
        </p:spPr>
        <p:txBody>
          <a:bodyPr>
            <a:normAutofit/>
          </a:bodyPr>
          <a:lstStyle/>
          <a:p>
            <a:r>
              <a:rPr lang="en-GB" sz="2400" dirty="0"/>
              <a:t>Need for increased resources?</a:t>
            </a:r>
          </a:p>
          <a:p>
            <a:r>
              <a:rPr lang="en-GB" sz="2400" dirty="0"/>
              <a:t>Need for strategic planning </a:t>
            </a:r>
          </a:p>
          <a:p>
            <a:r>
              <a:rPr lang="en-GB" sz="2400" dirty="0"/>
              <a:t>Build in responses as a part of progress monitoring </a:t>
            </a:r>
          </a:p>
          <a:p>
            <a:r>
              <a:rPr lang="en-GB" sz="2400" dirty="0"/>
              <a:t>Impact on youth employment</a:t>
            </a:r>
          </a:p>
          <a:p>
            <a:r>
              <a:rPr lang="en-GB" sz="2400" dirty="0"/>
              <a:t>Impact on FE / HE settings- levels of apprenticeships declined in keys areas such as hospitality. </a:t>
            </a:r>
          </a:p>
          <a:p>
            <a:endParaRPr lang="en-GB" sz="2400" dirty="0"/>
          </a:p>
          <a:p>
            <a:r>
              <a:rPr lang="en-GB" sz="2400" dirty="0">
                <a:solidFill>
                  <a:srgbClr val="FF0000"/>
                </a:solidFill>
              </a:rPr>
              <a:t>Reflect on likely impact on young people , especially those coming to your service after this pandemic experience</a:t>
            </a:r>
          </a:p>
          <a:p>
            <a:r>
              <a:rPr lang="en-GB" sz="2400" dirty="0">
                <a:solidFill>
                  <a:srgbClr val="FF0000"/>
                </a:solidFill>
              </a:rPr>
              <a:t>Reflect on  the potential impact of multi agency issues going forward</a:t>
            </a:r>
          </a:p>
        </p:txBody>
      </p:sp>
    </p:spTree>
    <p:extLst>
      <p:ext uri="{BB962C8B-B14F-4D97-AF65-F5344CB8AC3E}">
        <p14:creationId xmlns:p14="http://schemas.microsoft.com/office/powerpoint/2010/main" val="6526379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B3A2D1A-45FC-4F95-B150-1C13EF2F6D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39C3C864-C625-4883-B868-9A4C470F4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3291" y="3296652"/>
            <a:ext cx="12202113" cy="3561346"/>
          </a:xfrm>
          <a:custGeom>
            <a:avLst/>
            <a:gdLst>
              <a:gd name="connsiteX0" fmla="*/ 0 w 12202113"/>
              <a:gd name="connsiteY0" fmla="*/ 3188466 h 3188466"/>
              <a:gd name="connsiteX1" fmla="*/ 10116 w 12202113"/>
              <a:gd name="connsiteY1" fmla="*/ 2657641 h 3188466"/>
              <a:gd name="connsiteX2" fmla="*/ 10116 w 12202113"/>
              <a:gd name="connsiteY2" fmla="*/ 0 h 3188466"/>
              <a:gd name="connsiteX3" fmla="*/ 12202113 w 12202113"/>
              <a:gd name="connsiteY3" fmla="*/ 0 h 3188466"/>
              <a:gd name="connsiteX4" fmla="*/ 12202113 w 12202113"/>
              <a:gd name="connsiteY4" fmla="*/ 2879832 h 3188466"/>
              <a:gd name="connsiteX5" fmla="*/ 12198167 w 12202113"/>
              <a:gd name="connsiteY5" fmla="*/ 2880360 h 3188466"/>
              <a:gd name="connsiteX6" fmla="*/ 12122128 w 12202113"/>
              <a:gd name="connsiteY6" fmla="*/ 2887194 h 3188466"/>
              <a:gd name="connsiteX7" fmla="*/ 12028868 w 12202113"/>
              <a:gd name="connsiteY7" fmla="*/ 2911786 h 3188466"/>
              <a:gd name="connsiteX8" fmla="*/ 11995238 w 12202113"/>
              <a:gd name="connsiteY8" fmla="*/ 2914090 h 3188466"/>
              <a:gd name="connsiteX9" fmla="*/ 11996460 w 12202113"/>
              <a:gd name="connsiteY9" fmla="*/ 2918442 h 3188466"/>
              <a:gd name="connsiteX10" fmla="*/ 11983968 w 12202113"/>
              <a:gd name="connsiteY10" fmla="*/ 2918762 h 3188466"/>
              <a:gd name="connsiteX11" fmla="*/ 11956084 w 12202113"/>
              <a:gd name="connsiteY11" fmla="*/ 2918868 h 3188466"/>
              <a:gd name="connsiteX12" fmla="*/ 11872586 w 12202113"/>
              <a:gd name="connsiteY12" fmla="*/ 2920076 h 3188466"/>
              <a:gd name="connsiteX13" fmla="*/ 11849804 w 12202113"/>
              <a:gd name="connsiteY13" fmla="*/ 2928420 h 3188466"/>
              <a:gd name="connsiteX14" fmla="*/ 11828254 w 12202113"/>
              <a:gd name="connsiteY14" fmla="*/ 2928551 h 3188466"/>
              <a:gd name="connsiteX15" fmla="*/ 11703277 w 12202113"/>
              <a:gd name="connsiteY15" fmla="*/ 2939735 h 3188466"/>
              <a:gd name="connsiteX16" fmla="*/ 11686094 w 12202113"/>
              <a:gd name="connsiteY16" fmla="*/ 2940570 h 3188466"/>
              <a:gd name="connsiteX17" fmla="*/ 11676788 w 12202113"/>
              <a:gd name="connsiteY17" fmla="*/ 2944321 h 3188466"/>
              <a:gd name="connsiteX18" fmla="*/ 11643464 w 12202113"/>
              <a:gd name="connsiteY18" fmla="*/ 2945066 h 3188466"/>
              <a:gd name="connsiteX19" fmla="*/ 11641922 w 12202113"/>
              <a:gd name="connsiteY19" fmla="*/ 2947200 h 3188466"/>
              <a:gd name="connsiteX20" fmla="*/ 11532386 w 12202113"/>
              <a:gd name="connsiteY20" fmla="*/ 2965529 h 3188466"/>
              <a:gd name="connsiteX21" fmla="*/ 11513619 w 12202113"/>
              <a:gd name="connsiteY21" fmla="*/ 2968556 h 3188466"/>
              <a:gd name="connsiteX22" fmla="*/ 11497404 w 12202113"/>
              <a:gd name="connsiteY22" fmla="*/ 2967639 h 3188466"/>
              <a:gd name="connsiteX23" fmla="*/ 11407630 w 12202113"/>
              <a:gd name="connsiteY23" fmla="*/ 2970255 h 3188466"/>
              <a:gd name="connsiteX24" fmla="*/ 11386276 w 12202113"/>
              <a:gd name="connsiteY24" fmla="*/ 2968648 h 3188466"/>
              <a:gd name="connsiteX25" fmla="*/ 11377296 w 12202113"/>
              <a:gd name="connsiteY25" fmla="*/ 2965257 h 3188466"/>
              <a:gd name="connsiteX26" fmla="*/ 11342536 w 12202113"/>
              <a:gd name="connsiteY26" fmla="*/ 2971666 h 3188466"/>
              <a:gd name="connsiteX27" fmla="*/ 11288902 w 12202113"/>
              <a:gd name="connsiteY27" fmla="*/ 2976058 h 3188466"/>
              <a:gd name="connsiteX28" fmla="*/ 11263411 w 12202113"/>
              <a:gd name="connsiteY28" fmla="*/ 2979228 h 3188466"/>
              <a:gd name="connsiteX29" fmla="*/ 11242843 w 12202113"/>
              <a:gd name="connsiteY29" fmla="*/ 2977303 h 3188466"/>
              <a:gd name="connsiteX30" fmla="*/ 11125798 w 12202113"/>
              <a:gd name="connsiteY30" fmla="*/ 2976816 h 3188466"/>
              <a:gd name="connsiteX31" fmla="*/ 11098884 w 12202113"/>
              <a:gd name="connsiteY31" fmla="*/ 2973758 h 3188466"/>
              <a:gd name="connsiteX32" fmla="*/ 11086128 w 12202113"/>
              <a:gd name="connsiteY32" fmla="*/ 2967663 h 3188466"/>
              <a:gd name="connsiteX33" fmla="*/ 11076132 w 12202113"/>
              <a:gd name="connsiteY33" fmla="*/ 2969836 h 3188466"/>
              <a:gd name="connsiteX34" fmla="*/ 11005337 w 12202113"/>
              <a:gd name="connsiteY34" fmla="*/ 2970053 h 3188466"/>
              <a:gd name="connsiteX35" fmla="*/ 10959154 w 12202113"/>
              <a:gd name="connsiteY35" fmla="*/ 2970750 h 3188466"/>
              <a:gd name="connsiteX36" fmla="*/ 10956347 w 12202113"/>
              <a:gd name="connsiteY36" fmla="*/ 2979118 h 3188466"/>
              <a:gd name="connsiteX37" fmla="*/ 10915223 w 12202113"/>
              <a:gd name="connsiteY37" fmla="*/ 2982099 h 3188466"/>
              <a:gd name="connsiteX38" fmla="*/ 10871398 w 12202113"/>
              <a:gd name="connsiteY38" fmla="*/ 2976728 h 3188466"/>
              <a:gd name="connsiteX39" fmla="*/ 10819743 w 12202113"/>
              <a:gd name="connsiteY39" fmla="*/ 2977481 h 3188466"/>
              <a:gd name="connsiteX40" fmla="*/ 10788834 w 12202113"/>
              <a:gd name="connsiteY40" fmla="*/ 2977840 h 3188466"/>
              <a:gd name="connsiteX41" fmla="*/ 10707711 w 12202113"/>
              <a:gd name="connsiteY41" fmla="*/ 2985644 h 3188466"/>
              <a:gd name="connsiteX42" fmla="*/ 10576086 w 12202113"/>
              <a:gd name="connsiteY42" fmla="*/ 3015319 h 3188466"/>
              <a:gd name="connsiteX43" fmla="*/ 10534761 w 12202113"/>
              <a:gd name="connsiteY43" fmla="*/ 3019524 h 3188466"/>
              <a:gd name="connsiteX44" fmla="*/ 10527537 w 12202113"/>
              <a:gd name="connsiteY44" fmla="*/ 3017814 h 3188466"/>
              <a:gd name="connsiteX45" fmla="*/ 10321799 w 12202113"/>
              <a:gd name="connsiteY45" fmla="*/ 3035635 h 3188466"/>
              <a:gd name="connsiteX46" fmla="*/ 10284989 w 12202113"/>
              <a:gd name="connsiteY46" fmla="*/ 3036679 h 3188466"/>
              <a:gd name="connsiteX47" fmla="*/ 10257423 w 12202113"/>
              <a:gd name="connsiteY47" fmla="*/ 3036027 h 3188466"/>
              <a:gd name="connsiteX48" fmla="*/ 10191450 w 12202113"/>
              <a:gd name="connsiteY48" fmla="*/ 3041963 h 3188466"/>
              <a:gd name="connsiteX49" fmla="*/ 10083845 w 12202113"/>
              <a:gd name="connsiteY49" fmla="*/ 3054978 h 3188466"/>
              <a:gd name="connsiteX50" fmla="*/ 10060611 w 12202113"/>
              <a:gd name="connsiteY50" fmla="*/ 3057035 h 3188466"/>
              <a:gd name="connsiteX51" fmla="*/ 10039363 w 12202113"/>
              <a:gd name="connsiteY51" fmla="*/ 3055961 h 3188466"/>
              <a:gd name="connsiteX52" fmla="*/ 10033322 w 12202113"/>
              <a:gd name="connsiteY52" fmla="*/ 3053238 h 3188466"/>
              <a:gd name="connsiteX53" fmla="*/ 10020337 w 12202113"/>
              <a:gd name="connsiteY53" fmla="*/ 3053912 h 3188466"/>
              <a:gd name="connsiteX54" fmla="*/ 10016616 w 12202113"/>
              <a:gd name="connsiteY54" fmla="*/ 3053498 h 3188466"/>
              <a:gd name="connsiteX55" fmla="*/ 9995549 w 12202113"/>
              <a:gd name="connsiteY55" fmla="*/ 3051719 h 3188466"/>
              <a:gd name="connsiteX56" fmla="*/ 9957212 w 12202113"/>
              <a:gd name="connsiteY56" fmla="*/ 3062663 h 3188466"/>
              <a:gd name="connsiteX57" fmla="*/ 9904584 w 12202113"/>
              <a:gd name="connsiteY57" fmla="*/ 3063999 h 3188466"/>
              <a:gd name="connsiteX58" fmla="*/ 9713857 w 12202113"/>
              <a:gd name="connsiteY58" fmla="*/ 3087955 h 3188466"/>
              <a:gd name="connsiteX59" fmla="*/ 9678879 w 12202113"/>
              <a:gd name="connsiteY59" fmla="*/ 3079676 h 3188466"/>
              <a:gd name="connsiteX60" fmla="*/ 9598760 w 12202113"/>
              <a:gd name="connsiteY60" fmla="*/ 3085228 h 3188466"/>
              <a:gd name="connsiteX61" fmla="*/ 9488796 w 12202113"/>
              <a:gd name="connsiteY61" fmla="*/ 3115384 h 3188466"/>
              <a:gd name="connsiteX62" fmla="*/ 9341972 w 12202113"/>
              <a:gd name="connsiteY62" fmla="*/ 3126583 h 3188466"/>
              <a:gd name="connsiteX63" fmla="*/ 9333795 w 12202113"/>
              <a:gd name="connsiteY63" fmla="*/ 3132083 h 3188466"/>
              <a:gd name="connsiteX64" fmla="*/ 9321736 w 12202113"/>
              <a:gd name="connsiteY64" fmla="*/ 3135834 h 3188466"/>
              <a:gd name="connsiteX65" fmla="*/ 9319405 w 12202113"/>
              <a:gd name="connsiteY65" fmla="*/ 3135561 h 3188466"/>
              <a:gd name="connsiteX66" fmla="*/ 9302847 w 12202113"/>
              <a:gd name="connsiteY66" fmla="*/ 3137746 h 3188466"/>
              <a:gd name="connsiteX67" fmla="*/ 9300930 w 12202113"/>
              <a:gd name="connsiteY67" fmla="*/ 3139687 h 3188466"/>
              <a:gd name="connsiteX68" fmla="*/ 9290106 w 12202113"/>
              <a:gd name="connsiteY68" fmla="*/ 3141645 h 3188466"/>
              <a:gd name="connsiteX69" fmla="*/ 9270220 w 12202113"/>
              <a:gd name="connsiteY69" fmla="*/ 3146737 h 3188466"/>
              <a:gd name="connsiteX70" fmla="*/ 9265150 w 12202113"/>
              <a:gd name="connsiteY70" fmla="*/ 3146531 h 3188466"/>
              <a:gd name="connsiteX71" fmla="*/ 9233057 w 12202113"/>
              <a:gd name="connsiteY71" fmla="*/ 3152408 h 3188466"/>
              <a:gd name="connsiteX72" fmla="*/ 9231974 w 12202113"/>
              <a:gd name="connsiteY72" fmla="*/ 3151938 h 3188466"/>
              <a:gd name="connsiteX73" fmla="*/ 9220130 w 12202113"/>
              <a:gd name="connsiteY73" fmla="*/ 3151189 h 3188466"/>
              <a:gd name="connsiteX74" fmla="*/ 9198955 w 12202113"/>
              <a:gd name="connsiteY74" fmla="*/ 3151015 h 3188466"/>
              <a:gd name="connsiteX75" fmla="*/ 9142196 w 12202113"/>
              <a:gd name="connsiteY75" fmla="*/ 3143802 h 3188466"/>
              <a:gd name="connsiteX76" fmla="*/ 9108665 w 12202113"/>
              <a:gd name="connsiteY76" fmla="*/ 3149868 h 3188466"/>
              <a:gd name="connsiteX77" fmla="*/ 9014086 w 12202113"/>
              <a:gd name="connsiteY77" fmla="*/ 3150791 h 3188466"/>
              <a:gd name="connsiteX78" fmla="*/ 8915037 w 12202113"/>
              <a:gd name="connsiteY78" fmla="*/ 3140020 h 3188466"/>
              <a:gd name="connsiteX79" fmla="*/ 8815667 w 12202113"/>
              <a:gd name="connsiteY79" fmla="*/ 3138606 h 3188466"/>
              <a:gd name="connsiteX80" fmla="*/ 8779688 w 12202113"/>
              <a:gd name="connsiteY80" fmla="*/ 3138895 h 3188466"/>
              <a:gd name="connsiteX81" fmla="*/ 8715556 w 12202113"/>
              <a:gd name="connsiteY81" fmla="*/ 3135878 h 3188466"/>
              <a:gd name="connsiteX82" fmla="*/ 8686183 w 12202113"/>
              <a:gd name="connsiteY82" fmla="*/ 3132307 h 3188466"/>
              <a:gd name="connsiteX83" fmla="*/ 8684895 w 12202113"/>
              <a:gd name="connsiteY83" fmla="*/ 3132527 h 3188466"/>
              <a:gd name="connsiteX84" fmla="*/ 8682270 w 12202113"/>
              <a:gd name="connsiteY84" fmla="*/ 3130989 h 3188466"/>
              <a:gd name="connsiteX85" fmla="*/ 8676836 w 12202113"/>
              <a:gd name="connsiteY85" fmla="*/ 3130278 h 3188466"/>
              <a:gd name="connsiteX86" fmla="*/ 8662002 w 12202113"/>
              <a:gd name="connsiteY86" fmla="*/ 3130735 h 3188466"/>
              <a:gd name="connsiteX87" fmla="*/ 8656423 w 12202113"/>
              <a:gd name="connsiteY87" fmla="*/ 3131304 h 3188466"/>
              <a:gd name="connsiteX88" fmla="*/ 8648261 w 12202113"/>
              <a:gd name="connsiteY88" fmla="*/ 3131294 h 3188466"/>
              <a:gd name="connsiteX89" fmla="*/ 8648057 w 12202113"/>
              <a:gd name="connsiteY89" fmla="*/ 3131167 h 3188466"/>
              <a:gd name="connsiteX90" fmla="*/ 8640412 w 12202113"/>
              <a:gd name="connsiteY90" fmla="*/ 3131403 h 3188466"/>
              <a:gd name="connsiteX91" fmla="*/ 8603003 w 12202113"/>
              <a:gd name="connsiteY91" fmla="*/ 3134155 h 3188466"/>
              <a:gd name="connsiteX92" fmla="*/ 8553571 w 12202113"/>
              <a:gd name="connsiteY92" fmla="*/ 3122125 h 3188466"/>
              <a:gd name="connsiteX93" fmla="*/ 8533128 w 12202113"/>
              <a:gd name="connsiteY93" fmla="*/ 3120039 h 3188466"/>
              <a:gd name="connsiteX94" fmla="*/ 8522209 w 12202113"/>
              <a:gd name="connsiteY94" fmla="*/ 3118252 h 3188466"/>
              <a:gd name="connsiteX95" fmla="*/ 8521532 w 12202113"/>
              <a:gd name="connsiteY95" fmla="*/ 3117705 h 3188466"/>
              <a:gd name="connsiteX96" fmla="*/ 8485667 w 12202113"/>
              <a:gd name="connsiteY96" fmla="*/ 3120406 h 3188466"/>
              <a:gd name="connsiteX97" fmla="*/ 8480905 w 12202113"/>
              <a:gd name="connsiteY97" fmla="*/ 3119749 h 3188466"/>
              <a:gd name="connsiteX98" fmla="*/ 8457530 w 12202113"/>
              <a:gd name="connsiteY98" fmla="*/ 3122810 h 3188466"/>
              <a:gd name="connsiteX99" fmla="*/ 8445451 w 12202113"/>
              <a:gd name="connsiteY99" fmla="*/ 3123697 h 3188466"/>
              <a:gd name="connsiteX100" fmla="*/ 8442039 w 12202113"/>
              <a:gd name="connsiteY100" fmla="*/ 3125378 h 3188466"/>
              <a:gd name="connsiteX101" fmla="*/ 8424215 w 12202113"/>
              <a:gd name="connsiteY101" fmla="*/ 3125963 h 3188466"/>
              <a:gd name="connsiteX102" fmla="*/ 8422165 w 12202113"/>
              <a:gd name="connsiteY102" fmla="*/ 3125491 h 3188466"/>
              <a:gd name="connsiteX103" fmla="*/ 8407465 w 12202113"/>
              <a:gd name="connsiteY103" fmla="*/ 3127979 h 3188466"/>
              <a:gd name="connsiteX104" fmla="*/ 8395146 w 12202113"/>
              <a:gd name="connsiteY104" fmla="*/ 3132488 h 3188466"/>
              <a:gd name="connsiteX105" fmla="*/ 8243538 w 12202113"/>
              <a:gd name="connsiteY105" fmla="*/ 3129873 h 3188466"/>
              <a:gd name="connsiteX106" fmla="*/ 8112685 w 12202113"/>
              <a:gd name="connsiteY106" fmla="*/ 3148698 h 3188466"/>
              <a:gd name="connsiteX107" fmla="*/ 8026741 w 12202113"/>
              <a:gd name="connsiteY107" fmla="*/ 3154015 h 3188466"/>
              <a:gd name="connsiteX108" fmla="*/ 8030400 w 12202113"/>
              <a:gd name="connsiteY108" fmla="*/ 3146736 h 3188466"/>
              <a:gd name="connsiteX109" fmla="*/ 8002987 w 12202113"/>
              <a:gd name="connsiteY109" fmla="*/ 3135663 h 3188466"/>
              <a:gd name="connsiteX110" fmla="*/ 7798568 w 12202113"/>
              <a:gd name="connsiteY110" fmla="*/ 3141249 h 3188466"/>
              <a:gd name="connsiteX111" fmla="*/ 7746353 w 12202113"/>
              <a:gd name="connsiteY111" fmla="*/ 3137755 h 3188466"/>
              <a:gd name="connsiteX112" fmla="*/ 7700395 w 12202113"/>
              <a:gd name="connsiteY112" fmla="*/ 3144729 h 3188466"/>
              <a:gd name="connsiteX113" fmla="*/ 7681335 w 12202113"/>
              <a:gd name="connsiteY113" fmla="*/ 3141120 h 3188466"/>
              <a:gd name="connsiteX114" fmla="*/ 7678044 w 12202113"/>
              <a:gd name="connsiteY114" fmla="*/ 3140387 h 3188466"/>
              <a:gd name="connsiteX115" fmla="*/ 7664890 w 12202113"/>
              <a:gd name="connsiteY115" fmla="*/ 3139855 h 3188466"/>
              <a:gd name="connsiteX116" fmla="*/ 7661183 w 12202113"/>
              <a:gd name="connsiteY116" fmla="*/ 3136706 h 3188466"/>
              <a:gd name="connsiteX117" fmla="*/ 7641383 w 12202113"/>
              <a:gd name="connsiteY117" fmla="*/ 3133755 h 3188466"/>
              <a:gd name="connsiteX118" fmla="*/ 7617169 w 12202113"/>
              <a:gd name="connsiteY118" fmla="*/ 3133614 h 3188466"/>
              <a:gd name="connsiteX119" fmla="*/ 7531143 w 12202113"/>
              <a:gd name="connsiteY119" fmla="*/ 3132781 h 3188466"/>
              <a:gd name="connsiteX120" fmla="*/ 7517113 w 12202113"/>
              <a:gd name="connsiteY120" fmla="*/ 3134483 h 3188466"/>
              <a:gd name="connsiteX121" fmla="*/ 7471320 w 12202113"/>
              <a:gd name="connsiteY121" fmla="*/ 3131645 h 3188466"/>
              <a:gd name="connsiteX122" fmla="*/ 7430512 w 12202113"/>
              <a:gd name="connsiteY122" fmla="*/ 3131007 h 3188466"/>
              <a:gd name="connsiteX123" fmla="*/ 7404071 w 12202113"/>
              <a:gd name="connsiteY123" fmla="*/ 3132361 h 3188466"/>
              <a:gd name="connsiteX124" fmla="*/ 7397140 w 12202113"/>
              <a:gd name="connsiteY124" fmla="*/ 3131239 h 3188466"/>
              <a:gd name="connsiteX125" fmla="*/ 7370514 w 12202113"/>
              <a:gd name="connsiteY125" fmla="*/ 3130516 h 3188466"/>
              <a:gd name="connsiteX126" fmla="*/ 7356953 w 12202113"/>
              <a:gd name="connsiteY126" fmla="*/ 3132179 h 3188466"/>
              <a:gd name="connsiteX127" fmla="*/ 7343567 w 12202113"/>
              <a:gd name="connsiteY127" fmla="*/ 3128350 h 3188466"/>
              <a:gd name="connsiteX128" fmla="*/ 7340295 w 12202113"/>
              <a:gd name="connsiteY128" fmla="*/ 3125545 h 3188466"/>
              <a:gd name="connsiteX129" fmla="*/ 7321348 w 12202113"/>
              <a:gd name="connsiteY129" fmla="*/ 3126804 h 3188466"/>
              <a:gd name="connsiteX130" fmla="*/ 7305815 w 12202113"/>
              <a:gd name="connsiteY130" fmla="*/ 3124063 h 3188466"/>
              <a:gd name="connsiteX131" fmla="*/ 7292274 w 12202113"/>
              <a:gd name="connsiteY131" fmla="*/ 3125855 h 3188466"/>
              <a:gd name="connsiteX132" fmla="*/ 7286654 w 12202113"/>
              <a:gd name="connsiteY132" fmla="*/ 3125451 h 3188466"/>
              <a:gd name="connsiteX133" fmla="*/ 7272685 w 12202113"/>
              <a:gd name="connsiteY133" fmla="*/ 3124094 h 3188466"/>
              <a:gd name="connsiteX134" fmla="*/ 7248584 w 12202113"/>
              <a:gd name="connsiteY134" fmla="*/ 3121080 h 3188466"/>
              <a:gd name="connsiteX135" fmla="*/ 7241065 w 12202113"/>
              <a:gd name="connsiteY135" fmla="*/ 3120661 h 3188466"/>
              <a:gd name="connsiteX136" fmla="*/ 7224696 w 12202113"/>
              <a:gd name="connsiteY136" fmla="*/ 3116051 h 3188466"/>
              <a:gd name="connsiteX137" fmla="*/ 7193009 w 12202113"/>
              <a:gd name="connsiteY137" fmla="*/ 3112108 h 3188466"/>
              <a:gd name="connsiteX138" fmla="*/ 7137220 w 12202113"/>
              <a:gd name="connsiteY138" fmla="*/ 3098354 h 3188466"/>
              <a:gd name="connsiteX139" fmla="*/ 7104427 w 12202113"/>
              <a:gd name="connsiteY139" fmla="*/ 3091790 h 3188466"/>
              <a:gd name="connsiteX140" fmla="*/ 7082240 w 12202113"/>
              <a:gd name="connsiteY140" fmla="*/ 3085740 h 3188466"/>
              <a:gd name="connsiteX141" fmla="*/ 7016754 w 12202113"/>
              <a:gd name="connsiteY141" fmla="*/ 3077196 h 3188466"/>
              <a:gd name="connsiteX142" fmla="*/ 6904436 w 12202113"/>
              <a:gd name="connsiteY142" fmla="*/ 3065900 h 3188466"/>
              <a:gd name="connsiteX143" fmla="*/ 6881434 w 12202113"/>
              <a:gd name="connsiteY143" fmla="*/ 3062865 h 3188466"/>
              <a:gd name="connsiteX144" fmla="*/ 6865273 w 12202113"/>
              <a:gd name="connsiteY144" fmla="*/ 3057749 h 3188466"/>
              <a:gd name="connsiteX145" fmla="*/ 6864671 w 12202113"/>
              <a:gd name="connsiteY145" fmla="*/ 3054378 h 3188466"/>
              <a:gd name="connsiteX146" fmla="*/ 6852599 w 12202113"/>
              <a:gd name="connsiteY146" fmla="*/ 3052306 h 3188466"/>
              <a:gd name="connsiteX147" fmla="*/ 6850143 w 12202113"/>
              <a:gd name="connsiteY147" fmla="*/ 3051232 h 3188466"/>
              <a:gd name="connsiteX148" fmla="*/ 6835301 w 12202113"/>
              <a:gd name="connsiteY148" fmla="*/ 3045593 h 3188466"/>
              <a:gd name="connsiteX149" fmla="*/ 6784871 w 12202113"/>
              <a:gd name="connsiteY149" fmla="*/ 3046562 h 3188466"/>
              <a:gd name="connsiteX150" fmla="*/ 6738245 w 12202113"/>
              <a:gd name="connsiteY150" fmla="*/ 3037055 h 3188466"/>
              <a:gd name="connsiteX151" fmla="*/ 6537703 w 12202113"/>
              <a:gd name="connsiteY151" fmla="*/ 3017736 h 3188466"/>
              <a:gd name="connsiteX152" fmla="*/ 6521858 w 12202113"/>
              <a:gd name="connsiteY152" fmla="*/ 3004158 h 3188466"/>
              <a:gd name="connsiteX153" fmla="*/ 6445069 w 12202113"/>
              <a:gd name="connsiteY153" fmla="*/ 2992470 h 3188466"/>
              <a:gd name="connsiteX154" fmla="*/ 6302447 w 12202113"/>
              <a:gd name="connsiteY154" fmla="*/ 2994274 h 3188466"/>
              <a:gd name="connsiteX155" fmla="*/ 6160029 w 12202113"/>
              <a:gd name="connsiteY155" fmla="*/ 2973666 h 3188466"/>
              <a:gd name="connsiteX156" fmla="*/ 6144046 w 12202113"/>
              <a:gd name="connsiteY156" fmla="*/ 2976380 h 3188466"/>
              <a:gd name="connsiteX157" fmla="*/ 6127670 w 12202113"/>
              <a:gd name="connsiteY157" fmla="*/ 2976929 h 3188466"/>
              <a:gd name="connsiteX158" fmla="*/ 6126155 w 12202113"/>
              <a:gd name="connsiteY158" fmla="*/ 2976245 h 3188466"/>
              <a:gd name="connsiteX159" fmla="*/ 6108575 w 12202113"/>
              <a:gd name="connsiteY159" fmla="*/ 2974651 h 3188466"/>
              <a:gd name="connsiteX160" fmla="*/ 6103746 w 12202113"/>
              <a:gd name="connsiteY160" fmla="*/ 2975803 h 3188466"/>
              <a:gd name="connsiteX161" fmla="*/ 6091377 w 12202113"/>
              <a:gd name="connsiteY161" fmla="*/ 2975180 h 3188466"/>
              <a:gd name="connsiteX162" fmla="*/ 6066183 w 12202113"/>
              <a:gd name="connsiteY162" fmla="*/ 2975222 h 3188466"/>
              <a:gd name="connsiteX163" fmla="*/ 6063287 w 12202113"/>
              <a:gd name="connsiteY163" fmla="*/ 2974353 h 3188466"/>
              <a:gd name="connsiteX164" fmla="*/ 6054813 w 12202113"/>
              <a:gd name="connsiteY164" fmla="*/ 2974911 h 3188466"/>
              <a:gd name="connsiteX165" fmla="*/ 6050809 w 12202113"/>
              <a:gd name="connsiteY165" fmla="*/ 2973985 h 3188466"/>
              <a:gd name="connsiteX166" fmla="*/ 6013979 w 12202113"/>
              <a:gd name="connsiteY166" fmla="*/ 2974553 h 3188466"/>
              <a:gd name="connsiteX167" fmla="*/ 6013800 w 12202113"/>
              <a:gd name="connsiteY167" fmla="*/ 2973973 h 3188466"/>
              <a:gd name="connsiteX168" fmla="*/ 6004866 w 12202113"/>
              <a:gd name="connsiteY168" fmla="*/ 2971570 h 3188466"/>
              <a:gd name="connsiteX169" fmla="*/ 5987036 w 12202113"/>
              <a:gd name="connsiteY169" fmla="*/ 2968315 h 3188466"/>
              <a:gd name="connsiteX170" fmla="*/ 5950027 w 12202113"/>
              <a:gd name="connsiteY170" fmla="*/ 2953546 h 3188466"/>
              <a:gd name="connsiteX171" fmla="*/ 5911668 w 12202113"/>
              <a:gd name="connsiteY171" fmla="*/ 2954074 h 3188466"/>
              <a:gd name="connsiteX172" fmla="*/ 5904110 w 12202113"/>
              <a:gd name="connsiteY172" fmla="*/ 2953861 h 3188466"/>
              <a:gd name="connsiteX173" fmla="*/ 5904026 w 12202113"/>
              <a:gd name="connsiteY173" fmla="*/ 2953724 h 3188466"/>
              <a:gd name="connsiteX174" fmla="*/ 5896189 w 12202113"/>
              <a:gd name="connsiteY174" fmla="*/ 2953236 h 3188466"/>
              <a:gd name="connsiteX175" fmla="*/ 5890331 w 12202113"/>
              <a:gd name="connsiteY175" fmla="*/ 2953471 h 3188466"/>
              <a:gd name="connsiteX176" fmla="*/ 5875672 w 12202113"/>
              <a:gd name="connsiteY176" fmla="*/ 2953056 h 3188466"/>
              <a:gd name="connsiteX177" fmla="*/ 5871070 w 12202113"/>
              <a:gd name="connsiteY177" fmla="*/ 2952035 h 3188466"/>
              <a:gd name="connsiteX178" fmla="*/ 5869888 w 12202113"/>
              <a:gd name="connsiteY178" fmla="*/ 2950364 h 3188466"/>
              <a:gd name="connsiteX179" fmla="*/ 5868461 w 12202113"/>
              <a:gd name="connsiteY179" fmla="*/ 2950506 h 3188466"/>
              <a:gd name="connsiteX180" fmla="*/ 5843343 w 12202113"/>
              <a:gd name="connsiteY180" fmla="*/ 2945262 h 3188466"/>
              <a:gd name="connsiteX181" fmla="*/ 5784331 w 12202113"/>
              <a:gd name="connsiteY181" fmla="*/ 2938531 h 3188466"/>
              <a:gd name="connsiteX182" fmla="*/ 5749498 w 12202113"/>
              <a:gd name="connsiteY182" fmla="*/ 2936713 h 3188466"/>
              <a:gd name="connsiteX183" fmla="*/ 5655214 w 12202113"/>
              <a:gd name="connsiteY183" fmla="*/ 2929503 h 3188466"/>
              <a:gd name="connsiteX184" fmla="*/ 5561446 w 12202113"/>
              <a:gd name="connsiteY184" fmla="*/ 2920575 h 3188466"/>
              <a:gd name="connsiteX185" fmla="*/ 5519456 w 12202113"/>
              <a:gd name="connsiteY185" fmla="*/ 2906631 h 3188466"/>
              <a:gd name="connsiteX186" fmla="*/ 5514099 w 12202113"/>
              <a:gd name="connsiteY186" fmla="*/ 2906097 h 3188466"/>
              <a:gd name="connsiteX187" fmla="*/ 5499273 w 12202113"/>
              <a:gd name="connsiteY187" fmla="*/ 2907057 h 3188466"/>
              <a:gd name="connsiteX188" fmla="*/ 5493664 w 12202113"/>
              <a:gd name="connsiteY188" fmla="*/ 2907817 h 3188466"/>
              <a:gd name="connsiteX189" fmla="*/ 5485530 w 12202113"/>
              <a:gd name="connsiteY189" fmla="*/ 2908080 h 3188466"/>
              <a:gd name="connsiteX190" fmla="*/ 5485337 w 12202113"/>
              <a:gd name="connsiteY190" fmla="*/ 2907959 h 3188466"/>
              <a:gd name="connsiteX191" fmla="*/ 5477696 w 12202113"/>
              <a:gd name="connsiteY191" fmla="*/ 2908455 h 3188466"/>
              <a:gd name="connsiteX192" fmla="*/ 5440170 w 12202113"/>
              <a:gd name="connsiteY192" fmla="*/ 2912482 h 3188466"/>
              <a:gd name="connsiteX193" fmla="*/ 5391911 w 12202113"/>
              <a:gd name="connsiteY193" fmla="*/ 2902040 h 3188466"/>
              <a:gd name="connsiteX194" fmla="*/ 5371708 w 12202113"/>
              <a:gd name="connsiteY194" fmla="*/ 2900629 h 3188466"/>
              <a:gd name="connsiteX195" fmla="*/ 5360976 w 12202113"/>
              <a:gd name="connsiteY195" fmla="*/ 2899197 h 3188466"/>
              <a:gd name="connsiteX196" fmla="*/ 5360345 w 12202113"/>
              <a:gd name="connsiteY196" fmla="*/ 2898671 h 3188466"/>
              <a:gd name="connsiteX197" fmla="*/ 5324367 w 12202113"/>
              <a:gd name="connsiteY197" fmla="*/ 2902593 h 3188466"/>
              <a:gd name="connsiteX198" fmla="*/ 5319673 w 12202113"/>
              <a:gd name="connsiteY198" fmla="*/ 2902094 h 3188466"/>
              <a:gd name="connsiteX199" fmla="*/ 5296114 w 12202113"/>
              <a:gd name="connsiteY199" fmla="*/ 2905958 h 3188466"/>
              <a:gd name="connsiteX200" fmla="*/ 5283999 w 12202113"/>
              <a:gd name="connsiteY200" fmla="*/ 2907258 h 3188466"/>
              <a:gd name="connsiteX201" fmla="*/ 5280460 w 12202113"/>
              <a:gd name="connsiteY201" fmla="*/ 2909063 h 3188466"/>
              <a:gd name="connsiteX202" fmla="*/ 5262637 w 12202113"/>
              <a:gd name="connsiteY202" fmla="*/ 2910250 h 3188466"/>
              <a:gd name="connsiteX203" fmla="*/ 5260635 w 12202113"/>
              <a:gd name="connsiteY203" fmla="*/ 2909845 h 3188466"/>
              <a:gd name="connsiteX204" fmla="*/ 5245770 w 12202113"/>
              <a:gd name="connsiteY204" fmla="*/ 2912842 h 3188466"/>
              <a:gd name="connsiteX205" fmla="*/ 5233108 w 12202113"/>
              <a:gd name="connsiteY205" fmla="*/ 2917794 h 3188466"/>
              <a:gd name="connsiteX206" fmla="*/ 5082201 w 12202113"/>
              <a:gd name="connsiteY206" fmla="*/ 2920260 h 3188466"/>
              <a:gd name="connsiteX207" fmla="*/ 4939211 w 12202113"/>
              <a:gd name="connsiteY207" fmla="*/ 2931760 h 3188466"/>
              <a:gd name="connsiteX208" fmla="*/ 4794309 w 12202113"/>
              <a:gd name="connsiteY208" fmla="*/ 2937227 h 3188466"/>
              <a:gd name="connsiteX209" fmla="*/ 4637676 w 12202113"/>
              <a:gd name="connsiteY209" fmla="*/ 2946666 h 3188466"/>
              <a:gd name="connsiteX210" fmla="*/ 4585922 w 12202113"/>
              <a:gd name="connsiteY210" fmla="*/ 2944906 h 3188466"/>
              <a:gd name="connsiteX211" fmla="*/ 4539516 w 12202113"/>
              <a:gd name="connsiteY211" fmla="*/ 2953466 h 3188466"/>
              <a:gd name="connsiteX212" fmla="*/ 4520819 w 12202113"/>
              <a:gd name="connsiteY212" fmla="*/ 2950477 h 3188466"/>
              <a:gd name="connsiteX213" fmla="*/ 4517604 w 12202113"/>
              <a:gd name="connsiteY213" fmla="*/ 2949852 h 3188466"/>
              <a:gd name="connsiteX214" fmla="*/ 4504537 w 12202113"/>
              <a:gd name="connsiteY214" fmla="*/ 2949759 h 3188466"/>
              <a:gd name="connsiteX215" fmla="*/ 4501104 w 12202113"/>
              <a:gd name="connsiteY215" fmla="*/ 2946715 h 3188466"/>
              <a:gd name="connsiteX216" fmla="*/ 4342695 w 12202113"/>
              <a:gd name="connsiteY216" fmla="*/ 2951638 h 3188466"/>
              <a:gd name="connsiteX217" fmla="*/ 4274096 w 12202113"/>
              <a:gd name="connsiteY217" fmla="*/ 2953640 h 3188466"/>
              <a:gd name="connsiteX218" fmla="*/ 4248170 w 12202113"/>
              <a:gd name="connsiteY218" fmla="*/ 2951384 h 3188466"/>
              <a:gd name="connsiteX219" fmla="*/ 4147924 w 12202113"/>
              <a:gd name="connsiteY219" fmla="*/ 2945945 h 3188466"/>
              <a:gd name="connsiteX220" fmla="*/ 4061825 w 12202113"/>
              <a:gd name="connsiteY220" fmla="*/ 2944206 h 3188466"/>
              <a:gd name="connsiteX221" fmla="*/ 3998557 w 12202113"/>
              <a:gd name="connsiteY221" fmla="*/ 2955821 h 3188466"/>
              <a:gd name="connsiteX222" fmla="*/ 3993107 w 12202113"/>
              <a:gd name="connsiteY222" fmla="*/ 2953708 h 3188466"/>
              <a:gd name="connsiteX223" fmla="*/ 3949713 w 12202113"/>
              <a:gd name="connsiteY223" fmla="*/ 2955441 h 3188466"/>
              <a:gd name="connsiteX224" fmla="*/ 3797284 w 12202113"/>
              <a:gd name="connsiteY224" fmla="*/ 2977037 h 3188466"/>
              <a:gd name="connsiteX225" fmla="*/ 3712498 w 12202113"/>
              <a:gd name="connsiteY225" fmla="*/ 2979996 h 3188466"/>
              <a:gd name="connsiteX226" fmla="*/ 3682471 w 12202113"/>
              <a:gd name="connsiteY226" fmla="*/ 2978543 h 3188466"/>
              <a:gd name="connsiteX227" fmla="*/ 3632163 w 12202113"/>
              <a:gd name="connsiteY227" fmla="*/ 2976264 h 3188466"/>
              <a:gd name="connsiteX228" fmla="*/ 3594728 w 12202113"/>
              <a:gd name="connsiteY228" fmla="*/ 2968398 h 3188466"/>
              <a:gd name="connsiteX229" fmla="*/ 3552594 w 12202113"/>
              <a:gd name="connsiteY229" fmla="*/ 2968934 h 3188466"/>
              <a:gd name="connsiteX230" fmla="*/ 3542589 w 12202113"/>
              <a:gd name="connsiteY230" fmla="*/ 2977031 h 3188466"/>
              <a:gd name="connsiteX231" fmla="*/ 3497591 w 12202113"/>
              <a:gd name="connsiteY231" fmla="*/ 2975018 h 3188466"/>
              <a:gd name="connsiteX232" fmla="*/ 3429352 w 12202113"/>
              <a:gd name="connsiteY232" fmla="*/ 2971090 h 3188466"/>
              <a:gd name="connsiteX233" fmla="*/ 3389938 w 12202113"/>
              <a:gd name="connsiteY233" fmla="*/ 2970884 h 3188466"/>
              <a:gd name="connsiteX234" fmla="*/ 3282344 w 12202113"/>
              <a:gd name="connsiteY234" fmla="*/ 2968084 h 3188466"/>
              <a:gd name="connsiteX235" fmla="*/ 3174624 w 12202113"/>
              <a:gd name="connsiteY235" fmla="*/ 2963576 h 3188466"/>
              <a:gd name="connsiteX236" fmla="*/ 3111077 w 12202113"/>
              <a:gd name="connsiteY236" fmla="*/ 2951285 h 3188466"/>
              <a:gd name="connsiteX237" fmla="*/ 3022501 w 12202113"/>
              <a:gd name="connsiteY237" fmla="*/ 2948619 h 3188466"/>
              <a:gd name="connsiteX238" fmla="*/ 3007714 w 12202113"/>
              <a:gd name="connsiteY238" fmla="*/ 2946762 h 3188466"/>
              <a:gd name="connsiteX239" fmla="*/ 2903098 w 12202113"/>
              <a:gd name="connsiteY239" fmla="*/ 2940576 h 3188466"/>
              <a:gd name="connsiteX240" fmla="*/ 2781591 w 12202113"/>
              <a:gd name="connsiteY240" fmla="*/ 2946394 h 3188466"/>
              <a:gd name="connsiteX241" fmla="*/ 2627942 w 12202113"/>
              <a:gd name="connsiteY241" fmla="*/ 2919996 h 3188466"/>
              <a:gd name="connsiteX242" fmla="*/ 2354959 w 12202113"/>
              <a:gd name="connsiteY242" fmla="*/ 2882080 h 3188466"/>
              <a:gd name="connsiteX243" fmla="*/ 2063184 w 12202113"/>
              <a:gd name="connsiteY243" fmla="*/ 2879109 h 3188466"/>
              <a:gd name="connsiteX244" fmla="*/ 1986946 w 12202113"/>
              <a:gd name="connsiteY244" fmla="*/ 2887619 h 3188466"/>
              <a:gd name="connsiteX245" fmla="*/ 1763479 w 12202113"/>
              <a:gd name="connsiteY245" fmla="*/ 2909077 h 3188466"/>
              <a:gd name="connsiteX246" fmla="*/ 1537980 w 12202113"/>
              <a:gd name="connsiteY246" fmla="*/ 2960398 h 3188466"/>
              <a:gd name="connsiteX247" fmla="*/ 1395229 w 12202113"/>
              <a:gd name="connsiteY247" fmla="*/ 2975625 h 3188466"/>
              <a:gd name="connsiteX248" fmla="*/ 1327834 w 12202113"/>
              <a:gd name="connsiteY248" fmla="*/ 2989485 h 3188466"/>
              <a:gd name="connsiteX249" fmla="*/ 1280757 w 12202113"/>
              <a:gd name="connsiteY249" fmla="*/ 2992959 h 3188466"/>
              <a:gd name="connsiteX250" fmla="*/ 1252582 w 12202113"/>
              <a:gd name="connsiteY250" fmla="*/ 2995877 h 3188466"/>
              <a:gd name="connsiteX251" fmla="*/ 1204670 w 12202113"/>
              <a:gd name="connsiteY251" fmla="*/ 3014826 h 3188466"/>
              <a:gd name="connsiteX252" fmla="*/ 1020457 w 12202113"/>
              <a:gd name="connsiteY252" fmla="*/ 3031603 h 3188466"/>
              <a:gd name="connsiteX253" fmla="*/ 843248 w 12202113"/>
              <a:gd name="connsiteY253" fmla="*/ 3026954 h 3188466"/>
              <a:gd name="connsiteX254" fmla="*/ 583517 w 12202113"/>
              <a:gd name="connsiteY254" fmla="*/ 3089095 h 3188466"/>
              <a:gd name="connsiteX255" fmla="*/ 556836 w 12202113"/>
              <a:gd name="connsiteY255" fmla="*/ 3094374 h 3188466"/>
              <a:gd name="connsiteX256" fmla="*/ 412089 w 12202113"/>
              <a:gd name="connsiteY256" fmla="*/ 3121334 h 3188466"/>
              <a:gd name="connsiteX257" fmla="*/ 83929 w 12202113"/>
              <a:gd name="connsiteY257" fmla="*/ 3150566 h 31884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Lst>
            <a:rect l="l" t="t" r="r" b="b"/>
            <a:pathLst>
              <a:path w="12202113" h="3188466">
                <a:moveTo>
                  <a:pt x="0" y="3188466"/>
                </a:moveTo>
                <a:lnTo>
                  <a:pt x="10116" y="2657641"/>
                </a:lnTo>
                <a:lnTo>
                  <a:pt x="10116" y="0"/>
                </a:lnTo>
                <a:lnTo>
                  <a:pt x="12202113" y="0"/>
                </a:lnTo>
                <a:lnTo>
                  <a:pt x="12202113" y="2879832"/>
                </a:lnTo>
                <a:lnTo>
                  <a:pt x="12198167" y="2880360"/>
                </a:lnTo>
                <a:cubicBezTo>
                  <a:pt x="12163116" y="2884349"/>
                  <a:pt x="12143771" y="2884544"/>
                  <a:pt x="12122128" y="2887194"/>
                </a:cubicBezTo>
                <a:cubicBezTo>
                  <a:pt x="12087086" y="2893347"/>
                  <a:pt x="12050015" y="2907304"/>
                  <a:pt x="12028868" y="2911786"/>
                </a:cubicBezTo>
                <a:lnTo>
                  <a:pt x="11995238" y="2914090"/>
                </a:lnTo>
                <a:lnTo>
                  <a:pt x="11996460" y="2918442"/>
                </a:lnTo>
                <a:lnTo>
                  <a:pt x="11983968" y="2918762"/>
                </a:lnTo>
                <a:lnTo>
                  <a:pt x="11956084" y="2918868"/>
                </a:lnTo>
                <a:cubicBezTo>
                  <a:pt x="11938684" y="2919526"/>
                  <a:pt x="11890300" y="2918483"/>
                  <a:pt x="11872586" y="2920076"/>
                </a:cubicBezTo>
                <a:cubicBezTo>
                  <a:pt x="11867476" y="2924717"/>
                  <a:pt x="11859589" y="2927247"/>
                  <a:pt x="11849804" y="2928420"/>
                </a:cubicBezTo>
                <a:lnTo>
                  <a:pt x="11828254" y="2928551"/>
                </a:lnTo>
                <a:lnTo>
                  <a:pt x="11703277" y="2939735"/>
                </a:lnTo>
                <a:lnTo>
                  <a:pt x="11686094" y="2940570"/>
                </a:lnTo>
                <a:lnTo>
                  <a:pt x="11676788" y="2944321"/>
                </a:lnTo>
                <a:cubicBezTo>
                  <a:pt x="11669684" y="2945069"/>
                  <a:pt x="11649276" y="2944585"/>
                  <a:pt x="11643464" y="2945066"/>
                </a:cubicBezTo>
                <a:lnTo>
                  <a:pt x="11641922" y="2947200"/>
                </a:lnTo>
                <a:cubicBezTo>
                  <a:pt x="11623408" y="2950611"/>
                  <a:pt x="11553770" y="2961969"/>
                  <a:pt x="11532386" y="2965529"/>
                </a:cubicBezTo>
                <a:cubicBezTo>
                  <a:pt x="11528114" y="2962248"/>
                  <a:pt x="11518548" y="2967430"/>
                  <a:pt x="11513619" y="2968556"/>
                </a:cubicBezTo>
                <a:cubicBezTo>
                  <a:pt x="11512856" y="2966346"/>
                  <a:pt x="11500924" y="2965672"/>
                  <a:pt x="11497404" y="2967639"/>
                </a:cubicBezTo>
                <a:cubicBezTo>
                  <a:pt x="11413522" y="2978420"/>
                  <a:pt x="11455510" y="2956141"/>
                  <a:pt x="11407630" y="2970255"/>
                </a:cubicBezTo>
                <a:cubicBezTo>
                  <a:pt x="11399160" y="2971190"/>
                  <a:pt x="11392296" y="2970299"/>
                  <a:pt x="11386276" y="2968648"/>
                </a:cubicBezTo>
                <a:lnTo>
                  <a:pt x="11377296" y="2965257"/>
                </a:lnTo>
                <a:lnTo>
                  <a:pt x="11342536" y="2971666"/>
                </a:lnTo>
                <a:cubicBezTo>
                  <a:pt x="11325414" y="2973900"/>
                  <a:pt x="11307393" y="2975381"/>
                  <a:pt x="11288902" y="2976058"/>
                </a:cubicBezTo>
                <a:cubicBezTo>
                  <a:pt x="11284753" y="2971542"/>
                  <a:pt x="11270239" y="2977957"/>
                  <a:pt x="11263411" y="2979228"/>
                </a:cubicBezTo>
                <a:cubicBezTo>
                  <a:pt x="11263340" y="2976278"/>
                  <a:pt x="11248212" y="2974865"/>
                  <a:pt x="11242843" y="2977303"/>
                </a:cubicBezTo>
                <a:cubicBezTo>
                  <a:pt x="11130019" y="2987845"/>
                  <a:pt x="11193504" y="2960297"/>
                  <a:pt x="11125798" y="2976816"/>
                </a:cubicBezTo>
                <a:cubicBezTo>
                  <a:pt x="11114472" y="2977677"/>
                  <a:pt x="11105974" y="2976199"/>
                  <a:pt x="11098884" y="2973758"/>
                </a:cubicBezTo>
                <a:lnTo>
                  <a:pt x="11086128" y="2967663"/>
                </a:lnTo>
                <a:lnTo>
                  <a:pt x="11076132" y="2969836"/>
                </a:lnTo>
                <a:cubicBezTo>
                  <a:pt x="11038408" y="2970007"/>
                  <a:pt x="11027285" y="2963760"/>
                  <a:pt x="11005337" y="2970053"/>
                </a:cubicBezTo>
                <a:cubicBezTo>
                  <a:pt x="10972902" y="2956973"/>
                  <a:pt x="10983824" y="2968749"/>
                  <a:pt x="10959154" y="2970750"/>
                </a:cubicBezTo>
                <a:cubicBezTo>
                  <a:pt x="10939692" y="2973358"/>
                  <a:pt x="10975422" y="2978377"/>
                  <a:pt x="10956347" y="2979118"/>
                </a:cubicBezTo>
                <a:cubicBezTo>
                  <a:pt x="10935712" y="2975741"/>
                  <a:pt x="10936682" y="2986229"/>
                  <a:pt x="10915223" y="2982099"/>
                </a:cubicBezTo>
                <a:cubicBezTo>
                  <a:pt x="10920436" y="2974198"/>
                  <a:pt x="10872877" y="2983630"/>
                  <a:pt x="10871398" y="2976728"/>
                </a:cubicBezTo>
                <a:cubicBezTo>
                  <a:pt x="10853171" y="2986599"/>
                  <a:pt x="10844013" y="2974439"/>
                  <a:pt x="10819743" y="2977481"/>
                </a:cubicBezTo>
                <a:cubicBezTo>
                  <a:pt x="10808314" y="2981215"/>
                  <a:pt x="10800068" y="2981856"/>
                  <a:pt x="10788834" y="2977840"/>
                </a:cubicBezTo>
                <a:cubicBezTo>
                  <a:pt x="10736185" y="2996020"/>
                  <a:pt x="10756982" y="2978653"/>
                  <a:pt x="10707711" y="2985644"/>
                </a:cubicBezTo>
                <a:cubicBezTo>
                  <a:pt x="10665262" y="2992997"/>
                  <a:pt x="10617142" y="2997767"/>
                  <a:pt x="10576086" y="3015319"/>
                </a:cubicBezTo>
                <a:cubicBezTo>
                  <a:pt x="10568550" y="3020292"/>
                  <a:pt x="10550046" y="3022174"/>
                  <a:pt x="10534761" y="3019524"/>
                </a:cubicBezTo>
                <a:cubicBezTo>
                  <a:pt x="10532134" y="3019067"/>
                  <a:pt x="10529698" y="3018490"/>
                  <a:pt x="10527537" y="3017814"/>
                </a:cubicBezTo>
                <a:cubicBezTo>
                  <a:pt x="10492044" y="3020498"/>
                  <a:pt x="10362224" y="3032491"/>
                  <a:pt x="10321799" y="3035635"/>
                </a:cubicBezTo>
                <a:cubicBezTo>
                  <a:pt x="10318526" y="3029246"/>
                  <a:pt x="10298084" y="3040774"/>
                  <a:pt x="10284989" y="3036679"/>
                </a:cubicBezTo>
                <a:cubicBezTo>
                  <a:pt x="10275610" y="3033085"/>
                  <a:pt x="10267220" y="3035744"/>
                  <a:pt x="10257423" y="3036027"/>
                </a:cubicBezTo>
                <a:cubicBezTo>
                  <a:pt x="10244517" y="3033202"/>
                  <a:pt x="10202424" y="3038304"/>
                  <a:pt x="10191450" y="3041963"/>
                </a:cubicBezTo>
                <a:cubicBezTo>
                  <a:pt x="10165225" y="3054679"/>
                  <a:pt x="10105634" y="3045236"/>
                  <a:pt x="10083845" y="3054978"/>
                </a:cubicBezTo>
                <a:cubicBezTo>
                  <a:pt x="10075939" y="3056408"/>
                  <a:pt x="10068203" y="3056986"/>
                  <a:pt x="10060611" y="3057035"/>
                </a:cubicBezTo>
                <a:lnTo>
                  <a:pt x="10039363" y="3055961"/>
                </a:lnTo>
                <a:lnTo>
                  <a:pt x="10033322" y="3053238"/>
                </a:lnTo>
                <a:lnTo>
                  <a:pt x="10020337" y="3053912"/>
                </a:lnTo>
                <a:lnTo>
                  <a:pt x="10016616" y="3053498"/>
                </a:lnTo>
                <a:cubicBezTo>
                  <a:pt x="10009508" y="3052695"/>
                  <a:pt x="10002492" y="3051995"/>
                  <a:pt x="9995549" y="3051719"/>
                </a:cubicBezTo>
                <a:cubicBezTo>
                  <a:pt x="10004680" y="3065377"/>
                  <a:pt x="9937988" y="3051618"/>
                  <a:pt x="9957212" y="3062663"/>
                </a:cubicBezTo>
                <a:cubicBezTo>
                  <a:pt x="9920646" y="3063519"/>
                  <a:pt x="9948538" y="3073806"/>
                  <a:pt x="9904584" y="3063999"/>
                </a:cubicBezTo>
                <a:cubicBezTo>
                  <a:pt x="9847813" y="3075166"/>
                  <a:pt x="9758323" y="3071010"/>
                  <a:pt x="9713857" y="3087955"/>
                </a:cubicBezTo>
                <a:cubicBezTo>
                  <a:pt x="9719380" y="3081485"/>
                  <a:pt x="9695453" y="3076466"/>
                  <a:pt x="9678879" y="3079676"/>
                </a:cubicBezTo>
                <a:cubicBezTo>
                  <a:pt x="9698255" y="3054291"/>
                  <a:pt x="9613348" y="3102551"/>
                  <a:pt x="9598760" y="3085228"/>
                </a:cubicBezTo>
                <a:cubicBezTo>
                  <a:pt x="9598041" y="3101310"/>
                  <a:pt x="9523758" y="3128579"/>
                  <a:pt x="9488796" y="3115384"/>
                </a:cubicBezTo>
                <a:cubicBezTo>
                  <a:pt x="9435532" y="3118605"/>
                  <a:pt x="9397815" y="3131898"/>
                  <a:pt x="9341972" y="3126583"/>
                </a:cubicBezTo>
                <a:cubicBezTo>
                  <a:pt x="9340239" y="3128735"/>
                  <a:pt x="9337399" y="3130536"/>
                  <a:pt x="9333795" y="3132083"/>
                </a:cubicBezTo>
                <a:lnTo>
                  <a:pt x="9321736" y="3135834"/>
                </a:lnTo>
                <a:lnTo>
                  <a:pt x="9319405" y="3135561"/>
                </a:lnTo>
                <a:cubicBezTo>
                  <a:pt x="9310247" y="3135512"/>
                  <a:pt x="9305558" y="3136419"/>
                  <a:pt x="9302847" y="3137746"/>
                </a:cubicBezTo>
                <a:lnTo>
                  <a:pt x="9300930" y="3139687"/>
                </a:lnTo>
                <a:lnTo>
                  <a:pt x="9290106" y="3141645"/>
                </a:lnTo>
                <a:lnTo>
                  <a:pt x="9270220" y="3146737"/>
                </a:lnTo>
                <a:lnTo>
                  <a:pt x="9265150" y="3146531"/>
                </a:lnTo>
                <a:lnTo>
                  <a:pt x="9233057" y="3152408"/>
                </a:lnTo>
                <a:lnTo>
                  <a:pt x="9231974" y="3151938"/>
                </a:lnTo>
                <a:cubicBezTo>
                  <a:pt x="9228816" y="3151020"/>
                  <a:pt x="9225099" y="3150595"/>
                  <a:pt x="9220130" y="3151189"/>
                </a:cubicBezTo>
                <a:cubicBezTo>
                  <a:pt x="9218372" y="3142213"/>
                  <a:pt x="9213458" y="3148467"/>
                  <a:pt x="9198955" y="3151015"/>
                </a:cubicBezTo>
                <a:cubicBezTo>
                  <a:pt x="9192986" y="3137641"/>
                  <a:pt x="9157451" y="3149750"/>
                  <a:pt x="9142196" y="3143802"/>
                </a:cubicBezTo>
                <a:cubicBezTo>
                  <a:pt x="9131673" y="3145976"/>
                  <a:pt x="9120437" y="3148030"/>
                  <a:pt x="9108665" y="3149868"/>
                </a:cubicBezTo>
                <a:lnTo>
                  <a:pt x="9014086" y="3150791"/>
                </a:lnTo>
                <a:lnTo>
                  <a:pt x="8915037" y="3140020"/>
                </a:lnTo>
                <a:cubicBezTo>
                  <a:pt x="8878400" y="3139785"/>
                  <a:pt x="8846675" y="3135786"/>
                  <a:pt x="8815667" y="3138606"/>
                </a:cubicBezTo>
                <a:cubicBezTo>
                  <a:pt x="8803071" y="3135495"/>
                  <a:pt x="8791199" y="3134238"/>
                  <a:pt x="8779688" y="3138895"/>
                </a:cubicBezTo>
                <a:cubicBezTo>
                  <a:pt x="8745498" y="3137342"/>
                  <a:pt x="8737221" y="3130691"/>
                  <a:pt x="8715556" y="3135878"/>
                </a:cubicBezTo>
                <a:cubicBezTo>
                  <a:pt x="8696347" y="3125121"/>
                  <a:pt x="8695210" y="3129227"/>
                  <a:pt x="8686183" y="3132307"/>
                </a:cubicBezTo>
                <a:lnTo>
                  <a:pt x="8684895" y="3132527"/>
                </a:lnTo>
                <a:lnTo>
                  <a:pt x="8682270" y="3130989"/>
                </a:lnTo>
                <a:lnTo>
                  <a:pt x="8676836" y="3130278"/>
                </a:lnTo>
                <a:lnTo>
                  <a:pt x="8662002" y="3130735"/>
                </a:lnTo>
                <a:lnTo>
                  <a:pt x="8656423" y="3131304"/>
                </a:lnTo>
                <a:cubicBezTo>
                  <a:pt x="8652581" y="3131550"/>
                  <a:pt x="8650028" y="3131521"/>
                  <a:pt x="8648261" y="3131294"/>
                </a:cubicBezTo>
                <a:lnTo>
                  <a:pt x="8648057" y="3131167"/>
                </a:lnTo>
                <a:lnTo>
                  <a:pt x="8640412" y="3131403"/>
                </a:lnTo>
                <a:cubicBezTo>
                  <a:pt x="8627510" y="3132092"/>
                  <a:pt x="8614954" y="3133035"/>
                  <a:pt x="8603003" y="3134155"/>
                </a:cubicBezTo>
                <a:cubicBezTo>
                  <a:pt x="8592897" y="3127095"/>
                  <a:pt x="8548738" y="3135435"/>
                  <a:pt x="8553571" y="3122125"/>
                </a:cubicBezTo>
                <a:cubicBezTo>
                  <a:pt x="8537450" y="3123243"/>
                  <a:pt x="8527699" y="3128769"/>
                  <a:pt x="8533128" y="3120039"/>
                </a:cubicBezTo>
                <a:cubicBezTo>
                  <a:pt x="8527821" y="3120156"/>
                  <a:pt x="8524551" y="3119414"/>
                  <a:pt x="8522209" y="3118252"/>
                </a:cubicBezTo>
                <a:lnTo>
                  <a:pt x="8521532" y="3117705"/>
                </a:lnTo>
                <a:lnTo>
                  <a:pt x="8485667" y="3120406"/>
                </a:lnTo>
                <a:lnTo>
                  <a:pt x="8480905" y="3119749"/>
                </a:lnTo>
                <a:lnTo>
                  <a:pt x="8457530" y="3122810"/>
                </a:lnTo>
                <a:lnTo>
                  <a:pt x="8445451" y="3123697"/>
                </a:lnTo>
                <a:lnTo>
                  <a:pt x="8442039" y="3125378"/>
                </a:lnTo>
                <a:cubicBezTo>
                  <a:pt x="8438355" y="3126399"/>
                  <a:pt x="8433075" y="3126839"/>
                  <a:pt x="8424215" y="3125963"/>
                </a:cubicBezTo>
                <a:lnTo>
                  <a:pt x="8422165" y="3125491"/>
                </a:lnTo>
                <a:lnTo>
                  <a:pt x="8407465" y="3127979"/>
                </a:lnTo>
                <a:cubicBezTo>
                  <a:pt x="8402731" y="3129129"/>
                  <a:pt x="8398540" y="3130592"/>
                  <a:pt x="8395146" y="3132488"/>
                </a:cubicBezTo>
                <a:cubicBezTo>
                  <a:pt x="8345093" y="3122354"/>
                  <a:pt x="8297866" y="3131626"/>
                  <a:pt x="8243538" y="3129873"/>
                </a:cubicBezTo>
                <a:cubicBezTo>
                  <a:pt x="8220052" y="3114107"/>
                  <a:pt x="8126172" y="3133411"/>
                  <a:pt x="8112685" y="3148698"/>
                </a:cubicBezTo>
                <a:cubicBezTo>
                  <a:pt x="8112380" y="3135302"/>
                  <a:pt x="8044302" y="3153542"/>
                  <a:pt x="8026741" y="3154015"/>
                </a:cubicBezTo>
                <a:cubicBezTo>
                  <a:pt x="8020887" y="3154173"/>
                  <a:pt x="8020646" y="3152357"/>
                  <a:pt x="8030400" y="3146736"/>
                </a:cubicBezTo>
                <a:cubicBezTo>
                  <a:pt x="8011739" y="3148301"/>
                  <a:pt x="7992477" y="3141339"/>
                  <a:pt x="8002987" y="3135663"/>
                </a:cubicBezTo>
                <a:cubicBezTo>
                  <a:pt x="7946297" y="3147811"/>
                  <a:pt x="7862627" y="3135732"/>
                  <a:pt x="7798568" y="3141249"/>
                </a:cubicBezTo>
                <a:cubicBezTo>
                  <a:pt x="7763645" y="3127901"/>
                  <a:pt x="7782577" y="3140251"/>
                  <a:pt x="7746353" y="3137755"/>
                </a:cubicBezTo>
                <a:cubicBezTo>
                  <a:pt x="7756261" y="3150042"/>
                  <a:pt x="7702377" y="3130861"/>
                  <a:pt x="7700395" y="3144729"/>
                </a:cubicBezTo>
                <a:cubicBezTo>
                  <a:pt x="7693866" y="3143835"/>
                  <a:pt x="7687603" y="3142532"/>
                  <a:pt x="7681335" y="3141120"/>
                </a:cubicBezTo>
                <a:lnTo>
                  <a:pt x="7678044" y="3140387"/>
                </a:lnTo>
                <a:lnTo>
                  <a:pt x="7664890" y="3139855"/>
                </a:lnTo>
                <a:lnTo>
                  <a:pt x="7661183" y="3136706"/>
                </a:lnTo>
                <a:lnTo>
                  <a:pt x="7641383" y="3133755"/>
                </a:lnTo>
                <a:cubicBezTo>
                  <a:pt x="7633967" y="3133115"/>
                  <a:pt x="7625987" y="3132967"/>
                  <a:pt x="7617169" y="3133614"/>
                </a:cubicBezTo>
                <a:cubicBezTo>
                  <a:pt x="7595475" y="3139109"/>
                  <a:pt x="7561695" y="3132374"/>
                  <a:pt x="7531143" y="3132781"/>
                </a:cubicBezTo>
                <a:lnTo>
                  <a:pt x="7517113" y="3134483"/>
                </a:lnTo>
                <a:lnTo>
                  <a:pt x="7471320" y="3131645"/>
                </a:lnTo>
                <a:cubicBezTo>
                  <a:pt x="7458285" y="3131095"/>
                  <a:pt x="7444756" y="3130805"/>
                  <a:pt x="7430512" y="3131007"/>
                </a:cubicBezTo>
                <a:lnTo>
                  <a:pt x="7404071" y="3132361"/>
                </a:lnTo>
                <a:lnTo>
                  <a:pt x="7397140" y="3131239"/>
                </a:lnTo>
                <a:cubicBezTo>
                  <a:pt x="7385068" y="3131364"/>
                  <a:pt x="7369091" y="3135313"/>
                  <a:pt x="7370514" y="3130516"/>
                </a:cubicBezTo>
                <a:lnTo>
                  <a:pt x="7356953" y="3132179"/>
                </a:lnTo>
                <a:lnTo>
                  <a:pt x="7343567" y="3128350"/>
                </a:lnTo>
                <a:cubicBezTo>
                  <a:pt x="7342101" y="3127461"/>
                  <a:pt x="7340998" y="3126514"/>
                  <a:pt x="7340295" y="3125545"/>
                </a:cubicBezTo>
                <a:lnTo>
                  <a:pt x="7321348" y="3126804"/>
                </a:lnTo>
                <a:lnTo>
                  <a:pt x="7305815" y="3124063"/>
                </a:lnTo>
                <a:lnTo>
                  <a:pt x="7292274" y="3125855"/>
                </a:lnTo>
                <a:lnTo>
                  <a:pt x="7286654" y="3125451"/>
                </a:lnTo>
                <a:lnTo>
                  <a:pt x="7272685" y="3124094"/>
                </a:lnTo>
                <a:cubicBezTo>
                  <a:pt x="7265523" y="3123143"/>
                  <a:pt x="7257508" y="3121997"/>
                  <a:pt x="7248584" y="3121080"/>
                </a:cubicBezTo>
                <a:lnTo>
                  <a:pt x="7241065" y="3120661"/>
                </a:lnTo>
                <a:lnTo>
                  <a:pt x="7224696" y="3116051"/>
                </a:lnTo>
                <a:cubicBezTo>
                  <a:pt x="7212786" y="3112566"/>
                  <a:pt x="7203412" y="3110217"/>
                  <a:pt x="7193009" y="3112108"/>
                </a:cubicBezTo>
                <a:cubicBezTo>
                  <a:pt x="7175276" y="3107606"/>
                  <a:pt x="7162888" y="3094987"/>
                  <a:pt x="7137220" y="3098354"/>
                </a:cubicBezTo>
                <a:cubicBezTo>
                  <a:pt x="7145010" y="3092637"/>
                  <a:pt x="7108715" y="3097662"/>
                  <a:pt x="7104427" y="3091790"/>
                </a:cubicBezTo>
                <a:cubicBezTo>
                  <a:pt x="7102447" y="3087061"/>
                  <a:pt x="7090976" y="3087484"/>
                  <a:pt x="7082240" y="3085740"/>
                </a:cubicBezTo>
                <a:cubicBezTo>
                  <a:pt x="7076014" y="3080911"/>
                  <a:pt x="7032058" y="3076501"/>
                  <a:pt x="7016754" y="3077196"/>
                </a:cubicBezTo>
                <a:cubicBezTo>
                  <a:pt x="6973620" y="3082001"/>
                  <a:pt x="6938923" y="3062558"/>
                  <a:pt x="6904436" y="3065900"/>
                </a:cubicBezTo>
                <a:cubicBezTo>
                  <a:pt x="6895406" y="3065445"/>
                  <a:pt x="6887919" y="3064350"/>
                  <a:pt x="6881434" y="3062865"/>
                </a:cubicBezTo>
                <a:lnTo>
                  <a:pt x="6865273" y="3057749"/>
                </a:lnTo>
                <a:cubicBezTo>
                  <a:pt x="6865072" y="3056626"/>
                  <a:pt x="6864871" y="3055502"/>
                  <a:pt x="6864671" y="3054378"/>
                </a:cubicBezTo>
                <a:lnTo>
                  <a:pt x="6852599" y="3052306"/>
                </a:lnTo>
                <a:lnTo>
                  <a:pt x="6850143" y="3051232"/>
                </a:lnTo>
                <a:cubicBezTo>
                  <a:pt x="6845470" y="3049168"/>
                  <a:pt x="6840704" y="3047206"/>
                  <a:pt x="6835301" y="3045593"/>
                </a:cubicBezTo>
                <a:cubicBezTo>
                  <a:pt x="6820447" y="3058242"/>
                  <a:pt x="6786888" y="3033956"/>
                  <a:pt x="6784871" y="3046562"/>
                </a:cubicBezTo>
                <a:cubicBezTo>
                  <a:pt x="6752593" y="3039899"/>
                  <a:pt x="6759140" y="3053646"/>
                  <a:pt x="6738245" y="3037055"/>
                </a:cubicBezTo>
                <a:cubicBezTo>
                  <a:pt x="6671880" y="3034501"/>
                  <a:pt x="6603220" y="3013245"/>
                  <a:pt x="6537703" y="3017736"/>
                </a:cubicBezTo>
                <a:cubicBezTo>
                  <a:pt x="6553051" y="3013722"/>
                  <a:pt x="6541149" y="3004943"/>
                  <a:pt x="6521858" y="3004158"/>
                </a:cubicBezTo>
                <a:cubicBezTo>
                  <a:pt x="6580141" y="2987944"/>
                  <a:pt x="6428765" y="3009117"/>
                  <a:pt x="6445069" y="2992470"/>
                </a:cubicBezTo>
                <a:cubicBezTo>
                  <a:pt x="6417897" y="3005060"/>
                  <a:pt x="6310156" y="3011743"/>
                  <a:pt x="6302447" y="2994274"/>
                </a:cubicBezTo>
                <a:cubicBezTo>
                  <a:pt x="6252173" y="2986131"/>
                  <a:pt x="6198382" y="2989085"/>
                  <a:pt x="6160029" y="2973666"/>
                </a:cubicBezTo>
                <a:cubicBezTo>
                  <a:pt x="6155014" y="2975022"/>
                  <a:pt x="6149642" y="2975878"/>
                  <a:pt x="6144046" y="2976380"/>
                </a:cubicBezTo>
                <a:lnTo>
                  <a:pt x="6127670" y="2976929"/>
                </a:lnTo>
                <a:lnTo>
                  <a:pt x="6126155" y="2976245"/>
                </a:lnTo>
                <a:cubicBezTo>
                  <a:pt x="6118509" y="2974369"/>
                  <a:pt x="6113052" y="2974144"/>
                  <a:pt x="6108575" y="2974651"/>
                </a:cubicBezTo>
                <a:lnTo>
                  <a:pt x="6103746" y="2975803"/>
                </a:lnTo>
                <a:lnTo>
                  <a:pt x="6091377" y="2975180"/>
                </a:lnTo>
                <a:lnTo>
                  <a:pt x="6066183" y="2975222"/>
                </a:lnTo>
                <a:lnTo>
                  <a:pt x="6063287" y="2974353"/>
                </a:lnTo>
                <a:lnTo>
                  <a:pt x="6054813" y="2974911"/>
                </a:lnTo>
                <a:lnTo>
                  <a:pt x="6050809" y="2973985"/>
                </a:lnTo>
                <a:lnTo>
                  <a:pt x="6013979" y="2974553"/>
                </a:lnTo>
                <a:cubicBezTo>
                  <a:pt x="6013918" y="2974361"/>
                  <a:pt x="6013860" y="2974167"/>
                  <a:pt x="6013800" y="2973973"/>
                </a:cubicBezTo>
                <a:cubicBezTo>
                  <a:pt x="6012565" y="2972689"/>
                  <a:pt x="6010070" y="2971765"/>
                  <a:pt x="6004866" y="2971570"/>
                </a:cubicBezTo>
                <a:cubicBezTo>
                  <a:pt x="6017706" y="2963268"/>
                  <a:pt x="6003515" y="2968156"/>
                  <a:pt x="5987036" y="2968315"/>
                </a:cubicBezTo>
                <a:cubicBezTo>
                  <a:pt x="6003302" y="2955458"/>
                  <a:pt x="5953573" y="2961108"/>
                  <a:pt x="5950027" y="2953546"/>
                </a:cubicBezTo>
                <a:cubicBezTo>
                  <a:pt x="5937559" y="2953953"/>
                  <a:pt x="5924668" y="2954151"/>
                  <a:pt x="5911668" y="2954074"/>
                </a:cubicBezTo>
                <a:lnTo>
                  <a:pt x="5904110" y="2953861"/>
                </a:lnTo>
                <a:cubicBezTo>
                  <a:pt x="5904082" y="2953815"/>
                  <a:pt x="5904053" y="2953769"/>
                  <a:pt x="5904026" y="2953724"/>
                </a:cubicBezTo>
                <a:cubicBezTo>
                  <a:pt x="5902528" y="2953395"/>
                  <a:pt x="5900097" y="2953219"/>
                  <a:pt x="5896189" y="2953236"/>
                </a:cubicBezTo>
                <a:lnTo>
                  <a:pt x="5890331" y="2953471"/>
                </a:lnTo>
                <a:lnTo>
                  <a:pt x="5875672" y="2953056"/>
                </a:lnTo>
                <a:lnTo>
                  <a:pt x="5871070" y="2952035"/>
                </a:lnTo>
                <a:lnTo>
                  <a:pt x="5869888" y="2950364"/>
                </a:lnTo>
                <a:lnTo>
                  <a:pt x="5868461" y="2950506"/>
                </a:lnTo>
                <a:cubicBezTo>
                  <a:pt x="5857092" y="2953019"/>
                  <a:pt x="5852416" y="2957005"/>
                  <a:pt x="5843343" y="2945262"/>
                </a:cubicBezTo>
                <a:cubicBezTo>
                  <a:pt x="5817989" y="2949116"/>
                  <a:pt x="5815840" y="2942065"/>
                  <a:pt x="5784331" y="2938531"/>
                </a:cubicBezTo>
                <a:cubicBezTo>
                  <a:pt x="5769202" y="2942455"/>
                  <a:pt x="5758885" y="2940521"/>
                  <a:pt x="5749498" y="2936713"/>
                </a:cubicBezTo>
                <a:cubicBezTo>
                  <a:pt x="5717228" y="2937683"/>
                  <a:pt x="5690227" y="2931877"/>
                  <a:pt x="5655214" y="2929503"/>
                </a:cubicBezTo>
                <a:cubicBezTo>
                  <a:pt x="5614827" y="2933899"/>
                  <a:pt x="5598877" y="2923069"/>
                  <a:pt x="5561446" y="2920575"/>
                </a:cubicBezTo>
                <a:cubicBezTo>
                  <a:pt x="5525084" y="2929276"/>
                  <a:pt x="5537471" y="2911136"/>
                  <a:pt x="5519456" y="2906631"/>
                </a:cubicBezTo>
                <a:lnTo>
                  <a:pt x="5514099" y="2906097"/>
                </a:lnTo>
                <a:lnTo>
                  <a:pt x="5499273" y="2907057"/>
                </a:lnTo>
                <a:lnTo>
                  <a:pt x="5493664" y="2907817"/>
                </a:lnTo>
                <a:cubicBezTo>
                  <a:pt x="5489815" y="2908191"/>
                  <a:pt x="5487270" y="2908250"/>
                  <a:pt x="5485530" y="2908080"/>
                </a:cubicBezTo>
                <a:lnTo>
                  <a:pt x="5485337" y="2907959"/>
                </a:lnTo>
                <a:lnTo>
                  <a:pt x="5477696" y="2908455"/>
                </a:lnTo>
                <a:cubicBezTo>
                  <a:pt x="5464775" y="2909581"/>
                  <a:pt x="5452182" y="2910951"/>
                  <a:pt x="5440170" y="2912482"/>
                </a:cubicBezTo>
                <a:cubicBezTo>
                  <a:pt x="5430698" y="2905718"/>
                  <a:pt x="5385970" y="2915593"/>
                  <a:pt x="5391911" y="2902040"/>
                </a:cubicBezTo>
                <a:cubicBezTo>
                  <a:pt x="5375744" y="2903707"/>
                  <a:pt x="5365560" y="2909594"/>
                  <a:pt x="5371708" y="2900629"/>
                </a:cubicBezTo>
                <a:cubicBezTo>
                  <a:pt x="5366408" y="2900926"/>
                  <a:pt x="5363213" y="2900288"/>
                  <a:pt x="5360976" y="2899197"/>
                </a:cubicBezTo>
                <a:lnTo>
                  <a:pt x="5360345" y="2898671"/>
                </a:lnTo>
                <a:lnTo>
                  <a:pt x="5324367" y="2902593"/>
                </a:lnTo>
                <a:lnTo>
                  <a:pt x="5319673" y="2902094"/>
                </a:lnTo>
                <a:lnTo>
                  <a:pt x="5296114" y="2905958"/>
                </a:lnTo>
                <a:lnTo>
                  <a:pt x="5283999" y="2907258"/>
                </a:lnTo>
                <a:lnTo>
                  <a:pt x="5280460" y="2909063"/>
                </a:lnTo>
                <a:cubicBezTo>
                  <a:pt x="5276699" y="2910214"/>
                  <a:pt x="5271395" y="2910834"/>
                  <a:pt x="5262637" y="2910250"/>
                </a:cubicBezTo>
                <a:lnTo>
                  <a:pt x="5260635" y="2909845"/>
                </a:lnTo>
                <a:lnTo>
                  <a:pt x="5245770" y="2912842"/>
                </a:lnTo>
                <a:cubicBezTo>
                  <a:pt x="5240955" y="2914159"/>
                  <a:pt x="5236652" y="2915770"/>
                  <a:pt x="5233108" y="2917794"/>
                </a:cubicBezTo>
                <a:cubicBezTo>
                  <a:pt x="5184071" y="2909280"/>
                  <a:pt x="5136210" y="2920197"/>
                  <a:pt x="5082201" y="2920260"/>
                </a:cubicBezTo>
                <a:lnTo>
                  <a:pt x="4939211" y="2931760"/>
                </a:lnTo>
                <a:cubicBezTo>
                  <a:pt x="4920477" y="2933960"/>
                  <a:pt x="4783353" y="2943291"/>
                  <a:pt x="4794309" y="2937227"/>
                </a:cubicBezTo>
                <a:cubicBezTo>
                  <a:pt x="4736776" y="2951353"/>
                  <a:pt x="4701995" y="2938961"/>
                  <a:pt x="4637676" y="2946666"/>
                </a:cubicBezTo>
                <a:cubicBezTo>
                  <a:pt x="4603987" y="2934412"/>
                  <a:pt x="4621816" y="2946201"/>
                  <a:pt x="4585922" y="2944906"/>
                </a:cubicBezTo>
                <a:cubicBezTo>
                  <a:pt x="4594760" y="2956935"/>
                  <a:pt x="4542663" y="2939450"/>
                  <a:pt x="4539516" y="2953466"/>
                </a:cubicBezTo>
                <a:cubicBezTo>
                  <a:pt x="4533082" y="2952789"/>
                  <a:pt x="4526953" y="2951687"/>
                  <a:pt x="4520819" y="2950477"/>
                </a:cubicBezTo>
                <a:lnTo>
                  <a:pt x="4517604" y="2949852"/>
                </a:lnTo>
                <a:lnTo>
                  <a:pt x="4504537" y="2949759"/>
                </a:lnTo>
                <a:lnTo>
                  <a:pt x="4501104" y="2946715"/>
                </a:lnTo>
                <a:lnTo>
                  <a:pt x="4342695" y="2951638"/>
                </a:lnTo>
                <a:cubicBezTo>
                  <a:pt x="4328954" y="2954609"/>
                  <a:pt x="4284038" y="2957184"/>
                  <a:pt x="4274096" y="2953640"/>
                </a:cubicBezTo>
                <a:cubicBezTo>
                  <a:pt x="4264434" y="2953346"/>
                  <a:pt x="4254047" y="2955481"/>
                  <a:pt x="4248170" y="2951384"/>
                </a:cubicBezTo>
                <a:lnTo>
                  <a:pt x="4147924" y="2945945"/>
                </a:lnTo>
                <a:cubicBezTo>
                  <a:pt x="4131656" y="2952619"/>
                  <a:pt x="4104816" y="2942907"/>
                  <a:pt x="4061825" y="2944206"/>
                </a:cubicBezTo>
                <a:cubicBezTo>
                  <a:pt x="4044045" y="2951860"/>
                  <a:pt x="4032845" y="2944993"/>
                  <a:pt x="3998557" y="2955821"/>
                </a:cubicBezTo>
                <a:cubicBezTo>
                  <a:pt x="3997072" y="2955023"/>
                  <a:pt x="3995237" y="2954313"/>
                  <a:pt x="3993107" y="2953708"/>
                </a:cubicBezTo>
                <a:cubicBezTo>
                  <a:pt x="3980729" y="2950196"/>
                  <a:pt x="3961302" y="2950972"/>
                  <a:pt x="3949713" y="2955441"/>
                </a:cubicBezTo>
                <a:cubicBezTo>
                  <a:pt x="3894925" y="2970367"/>
                  <a:pt x="3844508" y="2972262"/>
                  <a:pt x="3797284" y="2977037"/>
                </a:cubicBezTo>
                <a:cubicBezTo>
                  <a:pt x="3743822" y="2981057"/>
                  <a:pt x="3778974" y="2965129"/>
                  <a:pt x="3712498" y="2979996"/>
                </a:cubicBezTo>
                <a:cubicBezTo>
                  <a:pt x="3705202" y="2975373"/>
                  <a:pt x="3696720" y="2975524"/>
                  <a:pt x="3682471" y="2978543"/>
                </a:cubicBezTo>
                <a:cubicBezTo>
                  <a:pt x="3656488" y="2980127"/>
                  <a:pt x="3658300" y="2967587"/>
                  <a:pt x="3632163" y="2976264"/>
                </a:cubicBezTo>
                <a:cubicBezTo>
                  <a:pt x="3636766" y="2969363"/>
                  <a:pt x="3582819" y="2975892"/>
                  <a:pt x="3594728" y="2968398"/>
                </a:cubicBezTo>
                <a:cubicBezTo>
                  <a:pt x="3577705" y="2963064"/>
                  <a:pt x="3569481" y="2973476"/>
                  <a:pt x="3552594" y="2968934"/>
                </a:cubicBezTo>
                <a:cubicBezTo>
                  <a:pt x="3533613" y="2968552"/>
                  <a:pt x="3563577" y="2975594"/>
                  <a:pt x="3542589" y="2977031"/>
                </a:cubicBezTo>
                <a:cubicBezTo>
                  <a:pt x="3517131" y="2977564"/>
                  <a:pt x="3517346" y="2989828"/>
                  <a:pt x="3497591" y="2975018"/>
                </a:cubicBezTo>
                <a:lnTo>
                  <a:pt x="3429352" y="2971090"/>
                </a:lnTo>
                <a:cubicBezTo>
                  <a:pt x="3414141" y="2975624"/>
                  <a:pt x="3401904" y="2974195"/>
                  <a:pt x="3389938" y="2970884"/>
                </a:cubicBezTo>
                <a:cubicBezTo>
                  <a:pt x="3354504" y="2973297"/>
                  <a:pt x="3322178" y="2968827"/>
                  <a:pt x="3282344" y="2968084"/>
                </a:cubicBezTo>
                <a:cubicBezTo>
                  <a:pt x="3239277" y="2974224"/>
                  <a:pt x="3217192" y="2964327"/>
                  <a:pt x="3174624" y="2963576"/>
                </a:cubicBezTo>
                <a:cubicBezTo>
                  <a:pt x="3132504" y="2975210"/>
                  <a:pt x="3146911" y="2949576"/>
                  <a:pt x="3111077" y="2951285"/>
                </a:cubicBezTo>
                <a:cubicBezTo>
                  <a:pt x="3052732" y="2962418"/>
                  <a:pt x="3112543" y="2942881"/>
                  <a:pt x="3022501" y="2948619"/>
                </a:cubicBezTo>
                <a:cubicBezTo>
                  <a:pt x="3017399" y="2950352"/>
                  <a:pt x="3006521" y="2948989"/>
                  <a:pt x="3007714" y="2946762"/>
                </a:cubicBezTo>
                <a:cubicBezTo>
                  <a:pt x="2987987" y="2948105"/>
                  <a:pt x="2931270" y="2937206"/>
                  <a:pt x="2903098" y="2940576"/>
                </a:cubicBezTo>
                <a:cubicBezTo>
                  <a:pt x="2848155" y="2935894"/>
                  <a:pt x="2821430" y="2947095"/>
                  <a:pt x="2781591" y="2946394"/>
                </a:cubicBezTo>
                <a:cubicBezTo>
                  <a:pt x="2735559" y="2940279"/>
                  <a:pt x="2708563" y="2934146"/>
                  <a:pt x="2627942" y="2919996"/>
                </a:cubicBezTo>
                <a:lnTo>
                  <a:pt x="2354959" y="2882080"/>
                </a:lnTo>
                <a:cubicBezTo>
                  <a:pt x="2252426" y="2847776"/>
                  <a:pt x="2124519" y="2878188"/>
                  <a:pt x="2063184" y="2879109"/>
                </a:cubicBezTo>
                <a:cubicBezTo>
                  <a:pt x="2038620" y="2892844"/>
                  <a:pt x="2017217" y="2880735"/>
                  <a:pt x="1986946" y="2887619"/>
                </a:cubicBezTo>
                <a:cubicBezTo>
                  <a:pt x="1919067" y="2894646"/>
                  <a:pt x="1852404" y="2912737"/>
                  <a:pt x="1763479" y="2909077"/>
                </a:cubicBezTo>
                <a:cubicBezTo>
                  <a:pt x="1726097" y="2949538"/>
                  <a:pt x="1621108" y="2933327"/>
                  <a:pt x="1537980" y="2960398"/>
                </a:cubicBezTo>
                <a:cubicBezTo>
                  <a:pt x="1489205" y="2967965"/>
                  <a:pt x="1410921" y="2954082"/>
                  <a:pt x="1395229" y="2975625"/>
                </a:cubicBezTo>
                <a:cubicBezTo>
                  <a:pt x="1371975" y="2964548"/>
                  <a:pt x="1352259" y="2986116"/>
                  <a:pt x="1327834" y="2989485"/>
                </a:cubicBezTo>
                <a:cubicBezTo>
                  <a:pt x="1307734" y="2982782"/>
                  <a:pt x="1298456" y="2990289"/>
                  <a:pt x="1280757" y="2992959"/>
                </a:cubicBezTo>
                <a:cubicBezTo>
                  <a:pt x="1272383" y="2988567"/>
                  <a:pt x="1257337" y="2989790"/>
                  <a:pt x="1252582" y="2995877"/>
                </a:cubicBezTo>
                <a:cubicBezTo>
                  <a:pt x="1260705" y="3008688"/>
                  <a:pt x="1207969" y="3005420"/>
                  <a:pt x="1204670" y="3014826"/>
                </a:cubicBezTo>
                <a:cubicBezTo>
                  <a:pt x="1174431" y="3018683"/>
                  <a:pt x="1041848" y="3015513"/>
                  <a:pt x="1020457" y="3031603"/>
                </a:cubicBezTo>
                <a:cubicBezTo>
                  <a:pt x="959520" y="3042500"/>
                  <a:pt x="869308" y="3024872"/>
                  <a:pt x="843248" y="3026954"/>
                </a:cubicBezTo>
                <a:cubicBezTo>
                  <a:pt x="815646" y="3001836"/>
                  <a:pt x="694189" y="3080490"/>
                  <a:pt x="583517" y="3089095"/>
                </a:cubicBezTo>
                <a:cubicBezTo>
                  <a:pt x="568425" y="3087467"/>
                  <a:pt x="560448" y="3088013"/>
                  <a:pt x="556836" y="3094374"/>
                </a:cubicBezTo>
                <a:cubicBezTo>
                  <a:pt x="528264" y="3099747"/>
                  <a:pt x="471823" y="3109156"/>
                  <a:pt x="412089" y="3121334"/>
                </a:cubicBezTo>
                <a:cubicBezTo>
                  <a:pt x="367235" y="3131096"/>
                  <a:pt x="143790" y="3139436"/>
                  <a:pt x="83929" y="3150566"/>
                </a:cubicBez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BD94838-EBC4-41A7-B3F9-EAE477B6F879}"/>
              </a:ext>
            </a:extLst>
          </p:cNvPr>
          <p:cNvSpPr>
            <a:spLocks noGrp="1"/>
          </p:cNvSpPr>
          <p:nvPr>
            <p:ph type="title"/>
          </p:nvPr>
        </p:nvSpPr>
        <p:spPr>
          <a:xfrm>
            <a:off x="838201" y="3905833"/>
            <a:ext cx="2882462" cy="2398713"/>
          </a:xfrm>
        </p:spPr>
        <p:txBody>
          <a:bodyPr>
            <a:normAutofit/>
          </a:bodyPr>
          <a:lstStyle/>
          <a:p>
            <a:r>
              <a:rPr lang="en-GB" dirty="0"/>
              <a:t>What next?</a:t>
            </a:r>
          </a:p>
        </p:txBody>
      </p:sp>
      <p:sp>
        <p:nvSpPr>
          <p:cNvPr id="3" name="Content Placeholder 2">
            <a:extLst>
              <a:ext uri="{FF2B5EF4-FFF2-40B4-BE49-F238E27FC236}">
                <a16:creationId xmlns:a16="http://schemas.microsoft.com/office/drawing/2014/main" id="{7668DE69-5DFC-496C-8AB5-0B0AD974FA85}"/>
              </a:ext>
            </a:extLst>
          </p:cNvPr>
          <p:cNvSpPr>
            <a:spLocks noGrp="1"/>
          </p:cNvSpPr>
          <p:nvPr>
            <p:ph idx="1"/>
          </p:nvPr>
        </p:nvSpPr>
        <p:spPr>
          <a:xfrm>
            <a:off x="4235669" y="1597572"/>
            <a:ext cx="7882759" cy="5260428"/>
          </a:xfrm>
        </p:spPr>
        <p:txBody>
          <a:bodyPr anchor="ctr">
            <a:noAutofit/>
          </a:bodyPr>
          <a:lstStyle/>
          <a:p>
            <a:r>
              <a:rPr lang="en-GB" sz="2400" dirty="0"/>
              <a:t>A lot to think about? Need to plan……</a:t>
            </a:r>
          </a:p>
          <a:p>
            <a:r>
              <a:rPr lang="en-GB" sz="2400" dirty="0"/>
              <a:t>Are RM’s and RI’s confident in the short term , medium term?</a:t>
            </a:r>
          </a:p>
          <a:p>
            <a:r>
              <a:rPr lang="en-GB" sz="2400" dirty="0"/>
              <a:t>Do you have clear views at the moment of the impact(s) / interventions/ potential issues  for vulnerable young people at home , in school , with mentors, online learning, emotional health, in broader society?</a:t>
            </a:r>
          </a:p>
          <a:p>
            <a:r>
              <a:rPr lang="en-GB" sz="2400" dirty="0"/>
              <a:t>Do you  have clear links and input to senior leadership processes in relation to COVID-19  and the longer term strategic planning which will be necessary for the service?</a:t>
            </a:r>
          </a:p>
          <a:p>
            <a:r>
              <a:rPr lang="en-GB" sz="2400" dirty="0"/>
              <a:t>This is an evolving situation and we will need to continue responding at different points and phases</a:t>
            </a:r>
          </a:p>
          <a:p>
            <a:r>
              <a:rPr lang="en-GB" sz="2400" dirty="0"/>
              <a:t>Any other thoughts…….?</a:t>
            </a:r>
          </a:p>
        </p:txBody>
      </p:sp>
      <p:pic>
        <p:nvPicPr>
          <p:cNvPr id="7" name="Picture 6">
            <a:extLst>
              <a:ext uri="{FF2B5EF4-FFF2-40B4-BE49-F238E27FC236}">
                <a16:creationId xmlns:a16="http://schemas.microsoft.com/office/drawing/2014/main" id="{2C60627E-00F3-4A86-8BE2-731197945C84}"/>
              </a:ext>
            </a:extLst>
          </p:cNvPr>
          <p:cNvPicPr/>
          <p:nvPr/>
        </p:nvPicPr>
        <p:blipFill>
          <a:blip r:embed="rId3">
            <a:extLst>
              <a:ext uri="{28A0092B-C50C-407E-A947-70E740481C1C}">
                <a14:useLocalDpi xmlns:a14="http://schemas.microsoft.com/office/drawing/2010/main" val="0"/>
              </a:ext>
            </a:extLst>
          </a:blip>
          <a:stretch>
            <a:fillRect/>
          </a:stretch>
        </p:blipFill>
        <p:spPr>
          <a:xfrm>
            <a:off x="241887" y="222434"/>
            <a:ext cx="2056130" cy="950595"/>
          </a:xfrm>
          <a:prstGeom prst="rect">
            <a:avLst/>
          </a:prstGeom>
        </p:spPr>
      </p:pic>
    </p:spTree>
    <p:extLst>
      <p:ext uri="{BB962C8B-B14F-4D97-AF65-F5344CB8AC3E}">
        <p14:creationId xmlns:p14="http://schemas.microsoft.com/office/powerpoint/2010/main" val="9651501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7F834-103B-4665-9857-2200DD366BD5}"/>
              </a:ext>
            </a:extLst>
          </p:cNvPr>
          <p:cNvSpPr>
            <a:spLocks noGrp="1"/>
          </p:cNvSpPr>
          <p:nvPr>
            <p:ph type="title"/>
          </p:nvPr>
        </p:nvSpPr>
        <p:spPr>
          <a:xfrm>
            <a:off x="838200" y="365125"/>
            <a:ext cx="10515600" cy="6024524"/>
          </a:xfrm>
        </p:spPr>
        <p:txBody>
          <a:bodyPr>
            <a:normAutofit fontScale="90000"/>
          </a:bodyPr>
          <a:lstStyle/>
          <a:p>
            <a:r>
              <a:rPr lang="en-GB" dirty="0">
                <a:latin typeface="+mn-lt"/>
              </a:rPr>
              <a:t>“</a:t>
            </a:r>
            <a:r>
              <a:rPr lang="en-GB" sz="3200" dirty="0">
                <a:latin typeface="+mn-lt"/>
              </a:rPr>
              <a:t>Everyone’s Talking “ – impact:-</a:t>
            </a:r>
            <a:br>
              <a:rPr lang="en-GB" sz="3200" dirty="0">
                <a:latin typeface="+mn-lt"/>
              </a:rPr>
            </a:br>
            <a:r>
              <a:rPr lang="en-GB" sz="3200" dirty="0">
                <a:latin typeface="+mn-lt"/>
              </a:rPr>
              <a:t> </a:t>
            </a:r>
            <a:br>
              <a:rPr lang="en-GB" sz="3200" dirty="0">
                <a:latin typeface="+mn-lt"/>
              </a:rPr>
            </a:br>
            <a:r>
              <a:rPr lang="en-GB" sz="2800" dirty="0">
                <a:latin typeface="+mn-lt"/>
              </a:rPr>
              <a:t>Following the disclosures on this website ( now over 16,000) most relating to the experience of young people (largely girls and young women) of sexual assault / sexual violence in a range of school settings the Department for Education set up a review process to take place during May 2021. This has three key areas of reference:</a:t>
            </a:r>
            <a:br>
              <a:rPr lang="en-GB" sz="2800" dirty="0">
                <a:latin typeface="+mn-lt"/>
              </a:rPr>
            </a:br>
            <a:r>
              <a:rPr lang="en-GB" sz="2800" dirty="0">
                <a:latin typeface="+mn-lt"/>
              </a:rPr>
              <a:t>- safeguarding and the curriculum</a:t>
            </a:r>
            <a:br>
              <a:rPr lang="en-GB" sz="2800" dirty="0">
                <a:latin typeface="+mn-lt"/>
              </a:rPr>
            </a:br>
            <a:r>
              <a:rPr lang="en-GB" sz="2800" dirty="0">
                <a:latin typeface="+mn-lt"/>
              </a:rPr>
              <a:t>- multi- agency safeguarding arrangements </a:t>
            </a:r>
            <a:br>
              <a:rPr lang="en-GB" sz="2800" dirty="0">
                <a:latin typeface="+mn-lt"/>
              </a:rPr>
            </a:br>
            <a:r>
              <a:rPr lang="en-GB" sz="2800" dirty="0">
                <a:latin typeface="+mn-lt"/>
              </a:rPr>
              <a:t>- victim’s voice and reporting</a:t>
            </a:r>
            <a:br>
              <a:rPr lang="en-GB" sz="2800" dirty="0">
                <a:latin typeface="+mn-lt"/>
              </a:rPr>
            </a:br>
            <a:br>
              <a:rPr lang="en-GB" sz="2800" dirty="0">
                <a:latin typeface="+mn-lt"/>
              </a:rPr>
            </a:br>
            <a:r>
              <a:rPr lang="en-GB" sz="2800" dirty="0">
                <a:latin typeface="+mn-lt"/>
              </a:rPr>
              <a:t>This naturally cross refences to the residential and early years areas so worth making sure that you have looked at your safeguarding arrangements, your teams are up to date and can speak to what they would do in these circumstances</a:t>
            </a:r>
            <a:br>
              <a:rPr lang="en-GB" sz="2800" dirty="0">
                <a:latin typeface="+mn-lt"/>
              </a:rPr>
            </a:br>
            <a:r>
              <a:rPr lang="en-GB" sz="2800" dirty="0">
                <a:latin typeface="+mn-lt"/>
              </a:rPr>
              <a:t>  </a:t>
            </a:r>
            <a:br>
              <a:rPr lang="en-GB" sz="2800" dirty="0">
                <a:latin typeface="+mn-lt"/>
              </a:rPr>
            </a:br>
            <a:endParaRPr lang="en-GB" sz="2800" dirty="0">
              <a:latin typeface="+mn-lt"/>
            </a:endParaRPr>
          </a:p>
        </p:txBody>
      </p:sp>
      <p:pic>
        <p:nvPicPr>
          <p:cNvPr id="5" name="Content Placeholder 4">
            <a:extLst>
              <a:ext uri="{FF2B5EF4-FFF2-40B4-BE49-F238E27FC236}">
                <a16:creationId xmlns:a16="http://schemas.microsoft.com/office/drawing/2014/main" id="{ED67FE0D-CA0E-4E26-B932-B0F0DCEAE559}"/>
              </a:ext>
            </a:extLst>
          </p:cNvPr>
          <p:cNvPicPr>
            <a:picLocks noGrp="1" noChangeAspect="1"/>
          </p:cNvPicPr>
          <p:nvPr>
            <p:ph idx="1"/>
          </p:nvPr>
        </p:nvPicPr>
        <p:blipFill>
          <a:blip r:embed="rId2"/>
          <a:stretch>
            <a:fillRect/>
          </a:stretch>
        </p:blipFill>
        <p:spPr>
          <a:xfrm>
            <a:off x="9830305" y="162084"/>
            <a:ext cx="2054530" cy="951058"/>
          </a:xfrm>
          <a:prstGeom prst="rect">
            <a:avLst/>
          </a:prstGeom>
        </p:spPr>
      </p:pic>
    </p:spTree>
    <p:extLst>
      <p:ext uri="{BB962C8B-B14F-4D97-AF65-F5344CB8AC3E}">
        <p14:creationId xmlns:p14="http://schemas.microsoft.com/office/powerpoint/2010/main" val="42829161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97A5BE-004C-4205-B906-333A8A3A0361}"/>
              </a:ext>
            </a:extLst>
          </p:cNvPr>
          <p:cNvSpPr>
            <a:spLocks noGrp="1"/>
          </p:cNvSpPr>
          <p:nvPr>
            <p:ph type="title"/>
          </p:nvPr>
        </p:nvSpPr>
        <p:spPr>
          <a:xfrm>
            <a:off x="838200" y="365125"/>
            <a:ext cx="10515600" cy="716543"/>
          </a:xfrm>
        </p:spPr>
        <p:txBody>
          <a:bodyPr/>
          <a:lstStyle/>
          <a:p>
            <a:r>
              <a:rPr lang="en-GB" dirty="0">
                <a:latin typeface="+mn-lt"/>
              </a:rPr>
              <a:t>“</a:t>
            </a:r>
            <a:r>
              <a:rPr lang="en-GB" sz="3200" dirty="0">
                <a:latin typeface="+mn-lt"/>
              </a:rPr>
              <a:t>Everyone’s Talking “ – impact:-</a:t>
            </a:r>
            <a:endParaRPr lang="en-GB" sz="3200" dirty="0"/>
          </a:p>
        </p:txBody>
      </p:sp>
      <p:sp>
        <p:nvSpPr>
          <p:cNvPr id="3" name="Content Placeholder 2">
            <a:extLst>
              <a:ext uri="{FF2B5EF4-FFF2-40B4-BE49-F238E27FC236}">
                <a16:creationId xmlns:a16="http://schemas.microsoft.com/office/drawing/2014/main" id="{69E465B9-D1EF-4A6F-AEC4-A035119198BA}"/>
              </a:ext>
            </a:extLst>
          </p:cNvPr>
          <p:cNvSpPr>
            <a:spLocks noGrp="1"/>
          </p:cNvSpPr>
          <p:nvPr>
            <p:ph idx="1"/>
          </p:nvPr>
        </p:nvSpPr>
        <p:spPr/>
        <p:txBody>
          <a:bodyPr>
            <a:normAutofit lnSpcReduction="10000"/>
          </a:bodyPr>
          <a:lstStyle/>
          <a:p>
            <a:r>
              <a:rPr lang="en-GB" dirty="0">
                <a:hlinkClick r:id="rId2"/>
              </a:rPr>
              <a:t>https://www.gov.uk/government/news/ofsteds-review-of-sexual-abuse-in-schools-and-colleges</a:t>
            </a:r>
            <a:endParaRPr lang="en-GB" dirty="0"/>
          </a:p>
          <a:p>
            <a:r>
              <a:rPr lang="en-GB" dirty="0"/>
              <a:t>Early themes from  inspections include:</a:t>
            </a:r>
          </a:p>
          <a:p>
            <a:pPr>
              <a:buFontTx/>
              <a:buChar char="-"/>
            </a:pPr>
            <a:r>
              <a:rPr lang="en-GB" dirty="0"/>
              <a:t>Safeguarding</a:t>
            </a:r>
          </a:p>
          <a:p>
            <a:pPr>
              <a:buFontTx/>
              <a:buChar char="-"/>
            </a:pPr>
            <a:r>
              <a:rPr lang="en-GB" dirty="0"/>
              <a:t>How you hear and act upon the child’s voice</a:t>
            </a:r>
          </a:p>
          <a:p>
            <a:pPr>
              <a:buFontTx/>
              <a:buChar char="-"/>
            </a:pPr>
            <a:r>
              <a:rPr lang="en-GB" dirty="0"/>
              <a:t>Impact of the pandemic on the young people- with an especial focus on progress/ education – make sure your education links/ communication are secure </a:t>
            </a:r>
          </a:p>
          <a:p>
            <a:pPr>
              <a:buFontTx/>
              <a:buChar char="-"/>
            </a:pPr>
            <a:r>
              <a:rPr lang="en-GB" dirty="0"/>
              <a:t>Any other thoughts? Any feedback from anyone who has already had an inspection since the start of April ? </a:t>
            </a:r>
          </a:p>
        </p:txBody>
      </p:sp>
    </p:spTree>
    <p:extLst>
      <p:ext uri="{BB962C8B-B14F-4D97-AF65-F5344CB8AC3E}">
        <p14:creationId xmlns:p14="http://schemas.microsoft.com/office/powerpoint/2010/main" val="26163704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174</TotalTime>
  <Words>1049</Words>
  <Application>Microsoft Office PowerPoint</Application>
  <PresentationFormat>Widescreen</PresentationFormat>
  <Paragraphs>82</Paragraphs>
  <Slides>13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Century Gothic</vt:lpstr>
      <vt:lpstr>Office Theme</vt:lpstr>
      <vt:lpstr>Registered Manager’s Forum . </vt:lpstr>
      <vt:lpstr>Focus areas for today</vt:lpstr>
      <vt:lpstr>Current situation- coronavirus </vt:lpstr>
      <vt:lpstr>Current situation- coronavirus  - consideration of vaccination of children 6 years – 18 years.  - booster vaccination programme for all 9 previous groups plus clinically vulnerable and ? key workers.  - trial re. mixing vaccine types  - possible spike Oct- Feb within winter profile of disease.   - June 21st lifting of restrictions- data over the next few weeks will be key.   - mandatory vaccinations for certain job roles ( e.g. elder care) under consideration  </vt:lpstr>
      <vt:lpstr>Safeguarding issues going forward:</vt:lpstr>
      <vt:lpstr>Safeguarding issues going forward:</vt:lpstr>
      <vt:lpstr>What next?</vt:lpstr>
      <vt:lpstr>“Everyone’s Talking “ – impact:-   Following the disclosures on this website ( now over 16,000) most relating to the experience of young people (largely girls and young women) of sexual assault / sexual violence in a range of school settings the Department for Education set up a review process to take place during May 2021. This has three key areas of reference: - safeguarding and the curriculum - multi- agency safeguarding arrangements  - victim’s voice and reporting  This naturally cross refences to the residential and early years areas so worth making sure that you have looked at your safeguarding arrangements, your teams are up to date and can speak to what they would do in these circumstances    </vt:lpstr>
      <vt:lpstr>“Everyone’s Talking “ – impact:-</vt:lpstr>
      <vt:lpstr>Children’s Commissioner:  - launch of the Big Ask - https://www.childrenscommissioner.gov.uk/thebigask/ - “This is your chance to have your say on the things that matter to you. You can tell us what your life is like, what you want in the future, and anything you think is holding you back.  We’ll use what you say to tell the people who run the country or your local area what you think needs to change to make your life better.” - </vt:lpstr>
      <vt:lpstr>The Big Ask continued:</vt:lpstr>
      <vt:lpstr>Other information: </vt:lpstr>
      <vt:lpstr>Lots to think about:-  - any thoughts , questions ?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Registered Manager’s Forum .</dc:title>
  <dc:creator>Christine Freestone</dc:creator>
  <cp:lastModifiedBy>Christine Freestone</cp:lastModifiedBy>
  <cp:revision>3</cp:revision>
  <cp:lastPrinted>2021-05-27T08:46:10Z</cp:lastPrinted>
  <dcterms:created xsi:type="dcterms:W3CDTF">2021-05-26T11:19:36Z</dcterms:created>
  <dcterms:modified xsi:type="dcterms:W3CDTF">2021-05-27T08:46:12Z</dcterms:modified>
</cp:coreProperties>
</file>