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notesMasterIdLst>
    <p:notesMasterId r:id="rId14"/>
  </p:notesMasterIdLst>
  <p:sldIdLst>
    <p:sldId id="257" r:id="rId2"/>
    <p:sldId id="434" r:id="rId3"/>
    <p:sldId id="436" r:id="rId4"/>
    <p:sldId id="437" r:id="rId5"/>
    <p:sldId id="438" r:id="rId6"/>
    <p:sldId id="439" r:id="rId7"/>
    <p:sldId id="440" r:id="rId8"/>
    <p:sldId id="441" r:id="rId9"/>
    <p:sldId id="442" r:id="rId10"/>
    <p:sldId id="443" r:id="rId11"/>
    <p:sldId id="256" r:id="rId12"/>
    <p:sldId id="44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815E"/>
    <a:srgbClr val="3C8C7B"/>
    <a:srgbClr val="2D9B9B"/>
    <a:srgbClr val="1A79AE"/>
    <a:srgbClr val="2E679A"/>
    <a:srgbClr val="4BBD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BF1E75-F99E-44E5-9D88-221201372054}" v="861" dt="2022-04-25T22:09:33.3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64585" autoAdjust="0"/>
  </p:normalViewPr>
  <p:slideViewPr>
    <p:cSldViewPr snapToGrid="0">
      <p:cViewPr>
        <p:scale>
          <a:sx n="48" d="100"/>
          <a:sy n="48" d="100"/>
        </p:scale>
        <p:origin x="970"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14A04E-7BBF-4A77-A1B4-71AB55E7E13E}"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GB"/>
        </a:p>
      </dgm:t>
    </dgm:pt>
    <dgm:pt modelId="{D30A7F81-D008-45AD-87D9-92B759D98230}">
      <dgm:prSet/>
      <dgm:spPr/>
      <dgm:t>
        <a:bodyPr/>
        <a:lstStyle/>
        <a:p>
          <a:r>
            <a:rPr lang="en-GB" b="0" i="0" u="none" strike="noStrike" baseline="0" dirty="0">
              <a:latin typeface="Ebrima" panose="02000000000000000000" pitchFamily="2" charset="0"/>
              <a:ea typeface="Ebrima" panose="02000000000000000000" pitchFamily="2" charset="0"/>
              <a:cs typeface="Ebrima" panose="02000000000000000000" pitchFamily="2" charset="0"/>
            </a:rPr>
            <a:t>Strategic approaches</a:t>
          </a:r>
        </a:p>
      </dgm:t>
    </dgm:pt>
    <dgm:pt modelId="{65ADD1A6-DCFB-4746-A483-F4F829C3273F}" type="parTrans" cxnId="{4F190880-862D-4A50-85FE-8F1902C1CB09}">
      <dgm:prSet/>
      <dgm:spPr/>
      <dgm:t>
        <a:bodyPr/>
        <a:lstStyle/>
        <a:p>
          <a:endParaRPr lang="en-GB"/>
        </a:p>
      </dgm:t>
    </dgm:pt>
    <dgm:pt modelId="{BA979757-5850-4A06-9695-52BCD7B7E9D0}" type="sibTrans" cxnId="{4F190880-862D-4A50-85FE-8F1902C1CB09}">
      <dgm:prSet/>
      <dgm:spPr/>
      <dgm:t>
        <a:bodyPr/>
        <a:lstStyle/>
        <a:p>
          <a:endParaRPr lang="en-GB"/>
        </a:p>
      </dgm:t>
    </dgm:pt>
    <dgm:pt modelId="{54C454C8-1988-4F69-A0F8-2BC596190DFB}">
      <dgm:prSet/>
      <dgm:spPr/>
      <dgm:t>
        <a:bodyPr/>
        <a:lstStyle/>
        <a:p>
          <a:r>
            <a:rPr lang="en-GB" b="0" i="0" u="none" strike="noStrike" baseline="0" dirty="0">
              <a:latin typeface="Ebrima" panose="02000000000000000000" pitchFamily="2" charset="0"/>
              <a:ea typeface="Ebrima" panose="02000000000000000000" pitchFamily="2" charset="0"/>
              <a:cs typeface="Ebrima" panose="02000000000000000000" pitchFamily="2" charset="0"/>
            </a:rPr>
            <a:t>Strategic leadership</a:t>
          </a:r>
          <a:endParaRPr lang="en-GB" dirty="0">
            <a:latin typeface="Ebrima" panose="02000000000000000000" pitchFamily="2" charset="0"/>
            <a:ea typeface="Ebrima" panose="02000000000000000000" pitchFamily="2" charset="0"/>
            <a:cs typeface="Ebrima" panose="02000000000000000000" pitchFamily="2" charset="0"/>
          </a:endParaRPr>
        </a:p>
      </dgm:t>
    </dgm:pt>
    <dgm:pt modelId="{9414C025-C9C9-4303-91A8-E860C21343AA}" type="parTrans" cxnId="{1F231BA8-6141-4277-BAE3-CC8210CF7CFA}">
      <dgm:prSet/>
      <dgm:spPr/>
      <dgm:t>
        <a:bodyPr/>
        <a:lstStyle/>
        <a:p>
          <a:endParaRPr lang="en-GB"/>
        </a:p>
      </dgm:t>
    </dgm:pt>
    <dgm:pt modelId="{38D328DA-DCD9-4724-B5CA-CE674033765C}" type="sibTrans" cxnId="{1F231BA8-6141-4277-BAE3-CC8210CF7CFA}">
      <dgm:prSet/>
      <dgm:spPr/>
      <dgm:t>
        <a:bodyPr/>
        <a:lstStyle/>
        <a:p>
          <a:endParaRPr lang="en-GB"/>
        </a:p>
      </dgm:t>
    </dgm:pt>
    <dgm:pt modelId="{C7584839-6583-42A8-ABDF-349D8E491D7F}">
      <dgm:prSet phldrT="[Text]"/>
      <dgm:spPr/>
      <dgm:t>
        <a:bodyPr/>
        <a:lstStyle/>
        <a:p>
          <a:r>
            <a:rPr lang="en-GB" dirty="0">
              <a:latin typeface="Ebrima" panose="02000000000000000000" pitchFamily="2" charset="0"/>
              <a:ea typeface="Ebrima" panose="02000000000000000000" pitchFamily="2" charset="0"/>
              <a:cs typeface="Ebrima" panose="02000000000000000000" pitchFamily="2" charset="0"/>
            </a:rPr>
            <a:t>Conceptualising</a:t>
          </a:r>
        </a:p>
      </dgm:t>
    </dgm:pt>
    <dgm:pt modelId="{825D4FF5-3383-4FAD-98E1-865A4430136D}" type="parTrans" cxnId="{7D83143B-EB8B-4C98-965F-DF217CF2DA63}">
      <dgm:prSet/>
      <dgm:spPr/>
      <dgm:t>
        <a:bodyPr/>
        <a:lstStyle/>
        <a:p>
          <a:endParaRPr lang="en-GB"/>
        </a:p>
      </dgm:t>
    </dgm:pt>
    <dgm:pt modelId="{4CB90A32-5E3C-4EE8-ABB0-5A6DE204EED8}" type="sibTrans" cxnId="{7D83143B-EB8B-4C98-965F-DF217CF2DA63}">
      <dgm:prSet/>
      <dgm:spPr/>
      <dgm:t>
        <a:bodyPr/>
        <a:lstStyle/>
        <a:p>
          <a:endParaRPr lang="en-GB"/>
        </a:p>
      </dgm:t>
    </dgm:pt>
    <dgm:pt modelId="{6DEB9207-2FAD-4631-BE75-C18C93FDB53B}">
      <dgm:prSet phldrT="[Text]"/>
      <dgm:spPr/>
      <dgm:t>
        <a:bodyPr/>
        <a:lstStyle/>
        <a:p>
          <a:r>
            <a:rPr lang="en-GB" dirty="0">
              <a:latin typeface="Ebrima" panose="02000000000000000000" pitchFamily="2" charset="0"/>
              <a:ea typeface="Ebrima" panose="02000000000000000000" pitchFamily="2" charset="0"/>
              <a:cs typeface="Ebrima" panose="02000000000000000000" pitchFamily="2" charset="0"/>
            </a:rPr>
            <a:t>Engaging</a:t>
          </a:r>
        </a:p>
      </dgm:t>
    </dgm:pt>
    <dgm:pt modelId="{0D52A160-99A7-4D97-951A-82E65F96D137}" type="parTrans" cxnId="{8A679678-7CAC-4DAE-A283-48E5B5134F28}">
      <dgm:prSet/>
      <dgm:spPr/>
      <dgm:t>
        <a:bodyPr/>
        <a:lstStyle/>
        <a:p>
          <a:endParaRPr lang="en-GB"/>
        </a:p>
      </dgm:t>
    </dgm:pt>
    <dgm:pt modelId="{06631DB1-AD34-4FA6-900D-B59726DC3320}" type="sibTrans" cxnId="{8A679678-7CAC-4DAE-A283-48E5B5134F28}">
      <dgm:prSet/>
      <dgm:spPr/>
      <dgm:t>
        <a:bodyPr/>
        <a:lstStyle/>
        <a:p>
          <a:endParaRPr lang="en-GB"/>
        </a:p>
      </dgm:t>
    </dgm:pt>
    <dgm:pt modelId="{456227DC-A3BB-47AF-BB49-E5FD128E872E}">
      <dgm:prSet phldrT="[Text]"/>
      <dgm:spPr/>
      <dgm:t>
        <a:bodyPr/>
        <a:lstStyle/>
        <a:p>
          <a:r>
            <a:rPr lang="en-GB" dirty="0">
              <a:latin typeface="Ebrima" panose="02000000000000000000" pitchFamily="2" charset="0"/>
              <a:ea typeface="Ebrima" panose="02000000000000000000" pitchFamily="2" charset="0"/>
              <a:cs typeface="Ebrima" panose="02000000000000000000" pitchFamily="2" charset="0"/>
            </a:rPr>
            <a:t>Articulating</a:t>
          </a:r>
        </a:p>
      </dgm:t>
    </dgm:pt>
    <dgm:pt modelId="{115658F4-EEA9-4705-8D37-11E489D582C7}" type="parTrans" cxnId="{602FE741-DDDE-47A3-8376-EE2F1A5847F4}">
      <dgm:prSet/>
      <dgm:spPr/>
      <dgm:t>
        <a:bodyPr/>
        <a:lstStyle/>
        <a:p>
          <a:endParaRPr lang="en-GB"/>
        </a:p>
      </dgm:t>
    </dgm:pt>
    <dgm:pt modelId="{06916173-A3B1-4E65-B437-7ED7125F40CF}" type="sibTrans" cxnId="{602FE741-DDDE-47A3-8376-EE2F1A5847F4}">
      <dgm:prSet/>
      <dgm:spPr/>
      <dgm:t>
        <a:bodyPr/>
        <a:lstStyle/>
        <a:p>
          <a:endParaRPr lang="en-GB"/>
        </a:p>
      </dgm:t>
    </dgm:pt>
    <dgm:pt modelId="{E7F62EBD-19FE-4A93-AA39-F8D50B115728}">
      <dgm:prSet phldrT="[Text]"/>
      <dgm:spPr/>
      <dgm:t>
        <a:bodyPr/>
        <a:lstStyle/>
        <a:p>
          <a:r>
            <a:rPr lang="en-GB" dirty="0">
              <a:latin typeface="Ebrima" panose="02000000000000000000" pitchFamily="2" charset="0"/>
              <a:ea typeface="Ebrima" panose="02000000000000000000" pitchFamily="2" charset="0"/>
              <a:cs typeface="Ebrima" panose="02000000000000000000" pitchFamily="2" charset="0"/>
            </a:rPr>
            <a:t>Implementing</a:t>
          </a:r>
        </a:p>
      </dgm:t>
    </dgm:pt>
    <dgm:pt modelId="{61557151-EC14-4988-90A8-025830287DA1}" type="parTrans" cxnId="{71190A30-F08D-463C-AF77-3E75B50DDE1D}">
      <dgm:prSet/>
      <dgm:spPr/>
      <dgm:t>
        <a:bodyPr/>
        <a:lstStyle/>
        <a:p>
          <a:endParaRPr lang="en-GB"/>
        </a:p>
      </dgm:t>
    </dgm:pt>
    <dgm:pt modelId="{E1984325-17B0-46A5-8FC1-2C4BD15CB8C1}" type="sibTrans" cxnId="{71190A30-F08D-463C-AF77-3E75B50DDE1D}">
      <dgm:prSet/>
      <dgm:spPr/>
      <dgm:t>
        <a:bodyPr/>
        <a:lstStyle/>
        <a:p>
          <a:endParaRPr lang="en-GB"/>
        </a:p>
      </dgm:t>
    </dgm:pt>
    <dgm:pt modelId="{0606165D-9855-435C-B82A-109D1DA806BA}">
      <dgm:prSet/>
      <dgm:spPr/>
      <dgm:t>
        <a:bodyPr/>
        <a:lstStyle/>
        <a:p>
          <a:r>
            <a:rPr lang="en-GB" b="0" i="0" u="none" strike="noStrike" baseline="0" dirty="0">
              <a:latin typeface="Ebrima" panose="02000000000000000000" pitchFamily="2" charset="0"/>
              <a:ea typeface="Ebrima" panose="02000000000000000000" pitchFamily="2" charset="0"/>
              <a:cs typeface="Ebrima" panose="02000000000000000000" pitchFamily="2" charset="0"/>
            </a:rPr>
            <a:t>Proactive &amp; accessible – shape the future together</a:t>
          </a:r>
        </a:p>
      </dgm:t>
    </dgm:pt>
    <dgm:pt modelId="{3F4AB41C-AC28-49DD-925C-7EB18F832CB2}" type="parTrans" cxnId="{9F5A05F4-3BBE-4427-AE71-40B55F818ACC}">
      <dgm:prSet/>
      <dgm:spPr/>
      <dgm:t>
        <a:bodyPr/>
        <a:lstStyle/>
        <a:p>
          <a:endParaRPr lang="en-GB"/>
        </a:p>
      </dgm:t>
    </dgm:pt>
    <dgm:pt modelId="{A6EBF9FC-DD14-434E-B005-20CCC6B139E5}" type="sibTrans" cxnId="{9F5A05F4-3BBE-4427-AE71-40B55F818ACC}">
      <dgm:prSet/>
      <dgm:spPr/>
      <dgm:t>
        <a:bodyPr/>
        <a:lstStyle/>
        <a:p>
          <a:endParaRPr lang="en-GB"/>
        </a:p>
      </dgm:t>
    </dgm:pt>
    <dgm:pt modelId="{93A7A5B9-F232-468A-A97C-5BE2E4CE99EE}">
      <dgm:prSet/>
      <dgm:spPr/>
      <dgm:t>
        <a:bodyPr/>
        <a:lstStyle/>
        <a:p>
          <a:r>
            <a:rPr lang="en-GB" b="0" i="0" u="none" strike="noStrike" baseline="0" dirty="0">
              <a:latin typeface="Ebrima" panose="02000000000000000000" pitchFamily="2" charset="0"/>
              <a:ea typeface="Ebrima" panose="02000000000000000000" pitchFamily="2" charset="0"/>
              <a:cs typeface="Ebrima" panose="02000000000000000000" pitchFamily="2" charset="0"/>
            </a:rPr>
            <a:t>Broad themes, not details</a:t>
          </a:r>
        </a:p>
      </dgm:t>
    </dgm:pt>
    <dgm:pt modelId="{FC5CB81E-20B4-420A-A761-425A380F7AC0}" type="parTrans" cxnId="{D7FAA30A-ECEF-404C-A791-6268F158467C}">
      <dgm:prSet/>
      <dgm:spPr/>
      <dgm:t>
        <a:bodyPr/>
        <a:lstStyle/>
        <a:p>
          <a:endParaRPr lang="en-GB"/>
        </a:p>
      </dgm:t>
    </dgm:pt>
    <dgm:pt modelId="{C92B53F1-B931-4B18-873B-85931D2BFC10}" type="sibTrans" cxnId="{D7FAA30A-ECEF-404C-A791-6268F158467C}">
      <dgm:prSet/>
      <dgm:spPr/>
      <dgm:t>
        <a:bodyPr/>
        <a:lstStyle/>
        <a:p>
          <a:endParaRPr lang="en-GB"/>
        </a:p>
      </dgm:t>
    </dgm:pt>
    <dgm:pt modelId="{390C75CA-6F52-410B-AFA6-CE58A6EA636F}">
      <dgm:prSet/>
      <dgm:spPr/>
      <dgm:t>
        <a:bodyPr/>
        <a:lstStyle/>
        <a:p>
          <a:r>
            <a:rPr lang="en-GB" b="0" i="0" u="none" strike="noStrike" baseline="0" dirty="0">
              <a:latin typeface="Ebrima" panose="02000000000000000000" pitchFamily="2" charset="0"/>
              <a:ea typeface="Ebrima" panose="02000000000000000000" pitchFamily="2" charset="0"/>
              <a:cs typeface="Ebrima" panose="02000000000000000000" pitchFamily="2" charset="0"/>
            </a:rPr>
            <a:t>Focused on core developments</a:t>
          </a:r>
        </a:p>
      </dgm:t>
    </dgm:pt>
    <dgm:pt modelId="{DA4C8D3E-48A4-4D34-AAC5-A20B9BD84E73}" type="parTrans" cxnId="{DE57F847-EED7-49C5-90AD-720021474EA6}">
      <dgm:prSet/>
      <dgm:spPr/>
      <dgm:t>
        <a:bodyPr/>
        <a:lstStyle/>
        <a:p>
          <a:endParaRPr lang="en-GB"/>
        </a:p>
      </dgm:t>
    </dgm:pt>
    <dgm:pt modelId="{A9C7258C-BAA8-4E7E-B145-9249BC6E5C2E}" type="sibTrans" cxnId="{DE57F847-EED7-49C5-90AD-720021474EA6}">
      <dgm:prSet/>
      <dgm:spPr/>
      <dgm:t>
        <a:bodyPr/>
        <a:lstStyle/>
        <a:p>
          <a:endParaRPr lang="en-GB"/>
        </a:p>
      </dgm:t>
    </dgm:pt>
    <dgm:pt modelId="{074FC029-44C4-46EB-BD5E-29232B6AAF83}">
      <dgm:prSet/>
      <dgm:spPr/>
      <dgm:t>
        <a:bodyPr/>
        <a:lstStyle/>
        <a:p>
          <a:r>
            <a:rPr lang="en-GB" dirty="0">
              <a:latin typeface="Ebrima" panose="02000000000000000000" pitchFamily="2" charset="0"/>
              <a:ea typeface="Ebrima" panose="02000000000000000000" pitchFamily="2" charset="0"/>
              <a:cs typeface="Ebrima" panose="02000000000000000000" pitchFamily="2" charset="0"/>
            </a:rPr>
            <a:t>Set the direction &amp; translate strategy to action</a:t>
          </a:r>
        </a:p>
      </dgm:t>
    </dgm:pt>
    <dgm:pt modelId="{05DE9731-1765-446C-A473-8CC6FA886DC4}" type="parTrans" cxnId="{94273E72-2FB3-4AEF-9D3F-9447EF5B23E0}">
      <dgm:prSet/>
      <dgm:spPr/>
      <dgm:t>
        <a:bodyPr/>
        <a:lstStyle/>
        <a:p>
          <a:endParaRPr lang="en-GB"/>
        </a:p>
      </dgm:t>
    </dgm:pt>
    <dgm:pt modelId="{932B39BA-D159-4F57-8CC8-C92F804B67B0}" type="sibTrans" cxnId="{94273E72-2FB3-4AEF-9D3F-9447EF5B23E0}">
      <dgm:prSet/>
      <dgm:spPr/>
      <dgm:t>
        <a:bodyPr/>
        <a:lstStyle/>
        <a:p>
          <a:endParaRPr lang="en-GB"/>
        </a:p>
      </dgm:t>
    </dgm:pt>
    <dgm:pt modelId="{09B96F1B-27F8-4627-9A67-47D20BCF7937}">
      <dgm:prSet/>
      <dgm:spPr/>
      <dgm:t>
        <a:bodyPr/>
        <a:lstStyle/>
        <a:p>
          <a:r>
            <a:rPr lang="en-GB" b="0" i="0" u="none" strike="noStrike" baseline="0" dirty="0">
              <a:latin typeface="Ebrima" panose="02000000000000000000" pitchFamily="2" charset="0"/>
              <a:ea typeface="Ebrima" panose="02000000000000000000" pitchFamily="2" charset="0"/>
              <a:cs typeface="Ebrima" panose="02000000000000000000" pitchFamily="2" charset="0"/>
            </a:rPr>
            <a:t>Set clear success criteria</a:t>
          </a:r>
        </a:p>
      </dgm:t>
    </dgm:pt>
    <dgm:pt modelId="{8BC4E2D5-89F3-4AFB-A3CC-AA9894BEB84A}" type="parTrans" cxnId="{C5774137-1F8C-41C0-BBCB-BE2F54F80C88}">
      <dgm:prSet/>
      <dgm:spPr/>
      <dgm:t>
        <a:bodyPr/>
        <a:lstStyle/>
        <a:p>
          <a:endParaRPr lang="en-GB"/>
        </a:p>
      </dgm:t>
    </dgm:pt>
    <dgm:pt modelId="{8A2AE26C-427A-411C-8583-728CC7E45685}" type="sibTrans" cxnId="{C5774137-1F8C-41C0-BBCB-BE2F54F80C88}">
      <dgm:prSet/>
      <dgm:spPr/>
      <dgm:t>
        <a:bodyPr/>
        <a:lstStyle/>
        <a:p>
          <a:endParaRPr lang="en-GB"/>
        </a:p>
      </dgm:t>
    </dgm:pt>
    <dgm:pt modelId="{A28E691F-680D-4D5E-9D35-9FBF361D1D64}">
      <dgm:prSet/>
      <dgm:spPr/>
      <dgm:t>
        <a:bodyPr/>
        <a:lstStyle/>
        <a:p>
          <a:r>
            <a:rPr lang="en-GB" dirty="0">
              <a:latin typeface="Ebrima" panose="02000000000000000000" pitchFamily="2" charset="0"/>
              <a:ea typeface="Ebrima" panose="02000000000000000000" pitchFamily="2" charset="0"/>
              <a:cs typeface="Ebrima" panose="02000000000000000000" pitchFamily="2" charset="0"/>
            </a:rPr>
            <a:t>Align people, organisation &amp; strategy (culture change)</a:t>
          </a:r>
        </a:p>
      </dgm:t>
    </dgm:pt>
    <dgm:pt modelId="{B7C02D07-F3A4-462B-B0D6-B895CB5C8476}" type="parTrans" cxnId="{435F0FE3-FEE9-42A6-8B53-17FD3E62E889}">
      <dgm:prSet/>
      <dgm:spPr/>
      <dgm:t>
        <a:bodyPr/>
        <a:lstStyle/>
        <a:p>
          <a:endParaRPr lang="en-GB"/>
        </a:p>
      </dgm:t>
    </dgm:pt>
    <dgm:pt modelId="{A4B79742-2688-40B4-9698-ADE434C3885D}" type="sibTrans" cxnId="{435F0FE3-FEE9-42A6-8B53-17FD3E62E889}">
      <dgm:prSet/>
      <dgm:spPr/>
      <dgm:t>
        <a:bodyPr/>
        <a:lstStyle/>
        <a:p>
          <a:endParaRPr lang="en-GB"/>
        </a:p>
      </dgm:t>
    </dgm:pt>
    <dgm:pt modelId="{9B336CE2-FB87-492C-B1DB-15C5AB112BC8}">
      <dgm:prSet/>
      <dgm:spPr/>
      <dgm:t>
        <a:bodyPr/>
        <a:lstStyle/>
        <a:p>
          <a:r>
            <a:rPr lang="en-GB" dirty="0">
              <a:latin typeface="Ebrima" panose="02000000000000000000" pitchFamily="2" charset="0"/>
              <a:ea typeface="Ebrima" panose="02000000000000000000" pitchFamily="2" charset="0"/>
              <a:cs typeface="Ebrima" panose="02000000000000000000" pitchFamily="2" charset="0"/>
            </a:rPr>
            <a:t>Get the timing right (and know when to stop!)</a:t>
          </a:r>
        </a:p>
      </dgm:t>
    </dgm:pt>
    <dgm:pt modelId="{EBCDFBF3-3519-49AE-BB54-998F09494A8A}" type="parTrans" cxnId="{1F8007F1-8F42-4DE2-8AD9-952FA948D47B}">
      <dgm:prSet/>
      <dgm:spPr/>
      <dgm:t>
        <a:bodyPr/>
        <a:lstStyle/>
        <a:p>
          <a:endParaRPr lang="en-GB"/>
        </a:p>
      </dgm:t>
    </dgm:pt>
    <dgm:pt modelId="{9947D12C-4006-4D00-9094-2F6E28020556}" type="sibTrans" cxnId="{1F8007F1-8F42-4DE2-8AD9-952FA948D47B}">
      <dgm:prSet/>
      <dgm:spPr/>
      <dgm:t>
        <a:bodyPr/>
        <a:lstStyle/>
        <a:p>
          <a:endParaRPr lang="en-GB"/>
        </a:p>
      </dgm:t>
    </dgm:pt>
    <dgm:pt modelId="{91AED916-85C1-4D08-AA3E-4F7138C42290}">
      <dgm:prSet/>
      <dgm:spPr/>
      <dgm:t>
        <a:bodyPr/>
        <a:lstStyle/>
        <a:p>
          <a:r>
            <a:rPr lang="en-GB" dirty="0">
              <a:latin typeface="Ebrima" panose="02000000000000000000" pitchFamily="2" charset="0"/>
              <a:ea typeface="Ebrima" panose="02000000000000000000" pitchFamily="2" charset="0"/>
              <a:cs typeface="Ebrima" panose="02000000000000000000" pitchFamily="2" charset="0"/>
            </a:rPr>
            <a:t>Hold the long term future not the short term fad</a:t>
          </a:r>
        </a:p>
      </dgm:t>
    </dgm:pt>
    <dgm:pt modelId="{F232C293-3D2A-4785-B98F-C06C63BC153E}" type="parTrans" cxnId="{D55B7F52-C47B-4DDB-9F8F-2932F4D10F3E}">
      <dgm:prSet/>
      <dgm:spPr/>
      <dgm:t>
        <a:bodyPr/>
        <a:lstStyle/>
        <a:p>
          <a:endParaRPr lang="en-GB"/>
        </a:p>
      </dgm:t>
    </dgm:pt>
    <dgm:pt modelId="{ECFC8149-AE30-4A3A-B93F-A5ABDC1E5D4A}" type="sibTrans" cxnId="{D55B7F52-C47B-4DDB-9F8F-2932F4D10F3E}">
      <dgm:prSet/>
      <dgm:spPr/>
      <dgm:t>
        <a:bodyPr/>
        <a:lstStyle/>
        <a:p>
          <a:endParaRPr lang="en-GB"/>
        </a:p>
      </dgm:t>
    </dgm:pt>
    <dgm:pt modelId="{00E9CE61-1725-46E6-A6CF-719F9D7C07E6}">
      <dgm:prSet phldrT="[Text]"/>
      <dgm:spPr/>
      <dgm:t>
        <a:bodyPr/>
        <a:lstStyle/>
        <a:p>
          <a:r>
            <a:rPr lang="en-GB" b="0" i="0" u="none" strike="noStrike" baseline="0">
              <a:latin typeface="Ebrima" panose="02000000000000000000" pitchFamily="2" charset="0"/>
              <a:ea typeface="Ebrima" panose="02000000000000000000" pitchFamily="2" charset="0"/>
              <a:cs typeface="Ebrima" panose="02000000000000000000" pitchFamily="2" charset="0"/>
            </a:rPr>
            <a:t>Strategic processes</a:t>
          </a:r>
          <a:endParaRPr lang="en-GB" dirty="0">
            <a:latin typeface="Ebrima" panose="02000000000000000000" pitchFamily="2" charset="0"/>
            <a:ea typeface="Ebrima" panose="02000000000000000000" pitchFamily="2" charset="0"/>
            <a:cs typeface="Ebrima" panose="02000000000000000000" pitchFamily="2" charset="0"/>
          </a:endParaRPr>
        </a:p>
      </dgm:t>
    </dgm:pt>
    <dgm:pt modelId="{13A4C172-1845-442F-96B4-2429C0E28C2F}" type="sibTrans" cxnId="{72B81719-D48A-4822-9F19-8301E4CD304E}">
      <dgm:prSet/>
      <dgm:spPr/>
      <dgm:t>
        <a:bodyPr/>
        <a:lstStyle/>
        <a:p>
          <a:endParaRPr lang="en-GB"/>
        </a:p>
      </dgm:t>
    </dgm:pt>
    <dgm:pt modelId="{5A5D1A6B-BB90-4386-A8B7-D4093B3AD12A}" type="parTrans" cxnId="{72B81719-D48A-4822-9F19-8301E4CD304E}">
      <dgm:prSet/>
      <dgm:spPr/>
      <dgm:t>
        <a:bodyPr/>
        <a:lstStyle/>
        <a:p>
          <a:endParaRPr lang="en-GB"/>
        </a:p>
      </dgm:t>
    </dgm:pt>
    <dgm:pt modelId="{6C17A0CD-9AAB-409E-A98E-8FE368F061B9}" type="pres">
      <dgm:prSet presAssocID="{BF14A04E-7BBF-4A77-A1B4-71AB55E7E13E}" presName="Name0" presStyleCnt="0">
        <dgm:presLayoutVars>
          <dgm:dir/>
          <dgm:animLvl val="lvl"/>
          <dgm:resizeHandles val="exact"/>
        </dgm:presLayoutVars>
      </dgm:prSet>
      <dgm:spPr/>
    </dgm:pt>
    <dgm:pt modelId="{9D70F7C6-8A6B-4B87-B741-78B00701CFF8}" type="pres">
      <dgm:prSet presAssocID="{00E9CE61-1725-46E6-A6CF-719F9D7C07E6}" presName="linNode" presStyleCnt="0"/>
      <dgm:spPr/>
    </dgm:pt>
    <dgm:pt modelId="{33719539-00E2-4CC4-9B66-7E4E1FA44302}" type="pres">
      <dgm:prSet presAssocID="{00E9CE61-1725-46E6-A6CF-719F9D7C07E6}" presName="parentText" presStyleLbl="node1" presStyleIdx="0" presStyleCnt="3">
        <dgm:presLayoutVars>
          <dgm:chMax val="1"/>
          <dgm:bulletEnabled val="1"/>
        </dgm:presLayoutVars>
      </dgm:prSet>
      <dgm:spPr/>
    </dgm:pt>
    <dgm:pt modelId="{6033428D-C1CB-4F35-8A65-9CC57AB99996}" type="pres">
      <dgm:prSet presAssocID="{00E9CE61-1725-46E6-A6CF-719F9D7C07E6}" presName="descendantText" presStyleLbl="alignAccFollowNode1" presStyleIdx="0" presStyleCnt="3" custLinFactNeighborX="0" custLinFactNeighborY="-471">
        <dgm:presLayoutVars>
          <dgm:bulletEnabled val="1"/>
        </dgm:presLayoutVars>
      </dgm:prSet>
      <dgm:spPr/>
    </dgm:pt>
    <dgm:pt modelId="{9587B742-8E1E-45A7-AD8D-AB73D55CCD9C}" type="pres">
      <dgm:prSet presAssocID="{13A4C172-1845-442F-96B4-2429C0E28C2F}" presName="sp" presStyleCnt="0"/>
      <dgm:spPr/>
    </dgm:pt>
    <dgm:pt modelId="{871D8AAF-9075-4BC8-B2AC-9D792DC6016B}" type="pres">
      <dgm:prSet presAssocID="{D30A7F81-D008-45AD-87D9-92B759D98230}" presName="linNode" presStyleCnt="0"/>
      <dgm:spPr/>
    </dgm:pt>
    <dgm:pt modelId="{D559B095-257A-4B9D-BC46-4EFD0032927B}" type="pres">
      <dgm:prSet presAssocID="{D30A7F81-D008-45AD-87D9-92B759D98230}" presName="parentText" presStyleLbl="node1" presStyleIdx="1" presStyleCnt="3">
        <dgm:presLayoutVars>
          <dgm:chMax val="1"/>
          <dgm:bulletEnabled val="1"/>
        </dgm:presLayoutVars>
      </dgm:prSet>
      <dgm:spPr/>
    </dgm:pt>
    <dgm:pt modelId="{3C9A0573-C875-4259-8810-276768060FF3}" type="pres">
      <dgm:prSet presAssocID="{D30A7F81-D008-45AD-87D9-92B759D98230}" presName="descendantText" presStyleLbl="alignAccFollowNode1" presStyleIdx="1" presStyleCnt="3">
        <dgm:presLayoutVars>
          <dgm:bulletEnabled val="1"/>
        </dgm:presLayoutVars>
      </dgm:prSet>
      <dgm:spPr/>
    </dgm:pt>
    <dgm:pt modelId="{F1A176B0-D5C5-4671-A2EF-75A43C47564B}" type="pres">
      <dgm:prSet presAssocID="{BA979757-5850-4A06-9695-52BCD7B7E9D0}" presName="sp" presStyleCnt="0"/>
      <dgm:spPr/>
    </dgm:pt>
    <dgm:pt modelId="{D7406CC1-0DD9-4F07-97C0-4C221B92D80A}" type="pres">
      <dgm:prSet presAssocID="{54C454C8-1988-4F69-A0F8-2BC596190DFB}" presName="linNode" presStyleCnt="0"/>
      <dgm:spPr/>
    </dgm:pt>
    <dgm:pt modelId="{1AE1A656-5496-4304-8AA3-3846050D6C51}" type="pres">
      <dgm:prSet presAssocID="{54C454C8-1988-4F69-A0F8-2BC596190DFB}" presName="parentText" presStyleLbl="node1" presStyleIdx="2" presStyleCnt="3">
        <dgm:presLayoutVars>
          <dgm:chMax val="1"/>
          <dgm:bulletEnabled val="1"/>
        </dgm:presLayoutVars>
      </dgm:prSet>
      <dgm:spPr/>
    </dgm:pt>
    <dgm:pt modelId="{E1017653-4163-4F37-9C6F-52B45CDD7DB7}" type="pres">
      <dgm:prSet presAssocID="{54C454C8-1988-4F69-A0F8-2BC596190DFB}" presName="descendantText" presStyleLbl="alignAccFollowNode1" presStyleIdx="2" presStyleCnt="3">
        <dgm:presLayoutVars>
          <dgm:bulletEnabled val="1"/>
        </dgm:presLayoutVars>
      </dgm:prSet>
      <dgm:spPr/>
    </dgm:pt>
  </dgm:ptLst>
  <dgm:cxnLst>
    <dgm:cxn modelId="{6B9B4600-7ECD-42A7-9159-AADFAB24EA54}" type="presOf" srcId="{E7F62EBD-19FE-4A93-AA39-F8D50B115728}" destId="{6033428D-C1CB-4F35-8A65-9CC57AB99996}" srcOrd="0" destOrd="3" presId="urn:microsoft.com/office/officeart/2005/8/layout/vList5"/>
    <dgm:cxn modelId="{D7FAA30A-ECEF-404C-A791-6268F158467C}" srcId="{D30A7F81-D008-45AD-87D9-92B759D98230}" destId="{93A7A5B9-F232-468A-A97C-5BE2E4CE99EE}" srcOrd="1" destOrd="0" parTransId="{FC5CB81E-20B4-420A-A761-425A380F7AC0}" sibTransId="{C92B53F1-B931-4B18-873B-85931D2BFC10}"/>
    <dgm:cxn modelId="{72B81719-D48A-4822-9F19-8301E4CD304E}" srcId="{BF14A04E-7BBF-4A77-A1B4-71AB55E7E13E}" destId="{00E9CE61-1725-46E6-A6CF-719F9D7C07E6}" srcOrd="0" destOrd="0" parTransId="{5A5D1A6B-BB90-4386-A8B7-D4093B3AD12A}" sibTransId="{13A4C172-1845-442F-96B4-2429C0E28C2F}"/>
    <dgm:cxn modelId="{71190A30-F08D-463C-AF77-3E75B50DDE1D}" srcId="{00E9CE61-1725-46E6-A6CF-719F9D7C07E6}" destId="{E7F62EBD-19FE-4A93-AA39-F8D50B115728}" srcOrd="3" destOrd="0" parTransId="{61557151-EC14-4988-90A8-025830287DA1}" sibTransId="{E1984325-17B0-46A5-8FC1-2C4BD15CB8C1}"/>
    <dgm:cxn modelId="{C5774137-1F8C-41C0-BBCB-BE2F54F80C88}" srcId="{D30A7F81-D008-45AD-87D9-92B759D98230}" destId="{09B96F1B-27F8-4627-9A67-47D20BCF7937}" srcOrd="3" destOrd="0" parTransId="{8BC4E2D5-89F3-4AFB-A3CC-AA9894BEB84A}" sibTransId="{8A2AE26C-427A-411C-8583-728CC7E45685}"/>
    <dgm:cxn modelId="{7D83143B-EB8B-4C98-965F-DF217CF2DA63}" srcId="{00E9CE61-1725-46E6-A6CF-719F9D7C07E6}" destId="{C7584839-6583-42A8-ABDF-349D8E491D7F}" srcOrd="0" destOrd="0" parTransId="{825D4FF5-3383-4FAD-98E1-865A4430136D}" sibTransId="{4CB90A32-5E3C-4EE8-ABB0-5A6DE204EED8}"/>
    <dgm:cxn modelId="{602FE741-DDDE-47A3-8376-EE2F1A5847F4}" srcId="{00E9CE61-1725-46E6-A6CF-719F9D7C07E6}" destId="{456227DC-A3BB-47AF-BB49-E5FD128E872E}" srcOrd="2" destOrd="0" parTransId="{115658F4-EEA9-4705-8D37-11E489D582C7}" sibTransId="{06916173-A3B1-4E65-B437-7ED7125F40CF}"/>
    <dgm:cxn modelId="{E2D74246-33E6-4160-B605-BA5BF1E8A18F}" type="presOf" srcId="{93A7A5B9-F232-468A-A97C-5BE2E4CE99EE}" destId="{3C9A0573-C875-4259-8810-276768060FF3}" srcOrd="0" destOrd="1" presId="urn:microsoft.com/office/officeart/2005/8/layout/vList5"/>
    <dgm:cxn modelId="{DE57F847-EED7-49C5-90AD-720021474EA6}" srcId="{D30A7F81-D008-45AD-87D9-92B759D98230}" destId="{390C75CA-6F52-410B-AFA6-CE58A6EA636F}" srcOrd="2" destOrd="0" parTransId="{DA4C8D3E-48A4-4D34-AAC5-A20B9BD84E73}" sibTransId="{A9C7258C-BAA8-4E7E-B145-9249BC6E5C2E}"/>
    <dgm:cxn modelId="{E073224E-F046-4A7C-8B9E-3B1BFCBAE77D}" type="presOf" srcId="{C7584839-6583-42A8-ABDF-349D8E491D7F}" destId="{6033428D-C1CB-4F35-8A65-9CC57AB99996}" srcOrd="0" destOrd="0" presId="urn:microsoft.com/office/officeart/2005/8/layout/vList5"/>
    <dgm:cxn modelId="{6968A46E-7DC8-4FF5-9EF7-09F579C5E70F}" type="presOf" srcId="{91AED916-85C1-4D08-AA3E-4F7138C42290}" destId="{E1017653-4163-4F37-9C6F-52B45CDD7DB7}" srcOrd="0" destOrd="3" presId="urn:microsoft.com/office/officeart/2005/8/layout/vList5"/>
    <dgm:cxn modelId="{AC9F7250-CA3E-4391-926F-4303B6735734}" type="presOf" srcId="{54C454C8-1988-4F69-A0F8-2BC596190DFB}" destId="{1AE1A656-5496-4304-8AA3-3846050D6C51}" srcOrd="0" destOrd="0" presId="urn:microsoft.com/office/officeart/2005/8/layout/vList5"/>
    <dgm:cxn modelId="{94273E72-2FB3-4AEF-9D3F-9447EF5B23E0}" srcId="{54C454C8-1988-4F69-A0F8-2BC596190DFB}" destId="{074FC029-44C4-46EB-BD5E-29232B6AAF83}" srcOrd="0" destOrd="0" parTransId="{05DE9731-1765-446C-A473-8CC6FA886DC4}" sibTransId="{932B39BA-D159-4F57-8CC8-C92F804B67B0}"/>
    <dgm:cxn modelId="{D55B7F52-C47B-4DDB-9F8F-2932F4D10F3E}" srcId="{54C454C8-1988-4F69-A0F8-2BC596190DFB}" destId="{91AED916-85C1-4D08-AA3E-4F7138C42290}" srcOrd="3" destOrd="0" parTransId="{F232C293-3D2A-4785-B98F-C06C63BC153E}" sibTransId="{ECFC8149-AE30-4A3A-B93F-A5ABDC1E5D4A}"/>
    <dgm:cxn modelId="{D208DA72-C5E4-479B-9BC6-04F53980648C}" type="presOf" srcId="{390C75CA-6F52-410B-AFA6-CE58A6EA636F}" destId="{3C9A0573-C875-4259-8810-276768060FF3}" srcOrd="0" destOrd="2" presId="urn:microsoft.com/office/officeart/2005/8/layout/vList5"/>
    <dgm:cxn modelId="{6349E275-E09F-4A9E-B949-0543B7219797}" type="presOf" srcId="{D30A7F81-D008-45AD-87D9-92B759D98230}" destId="{D559B095-257A-4B9D-BC46-4EFD0032927B}" srcOrd="0" destOrd="0" presId="urn:microsoft.com/office/officeart/2005/8/layout/vList5"/>
    <dgm:cxn modelId="{E7F18876-14A7-4C11-953A-940E489548EF}" type="presOf" srcId="{6DEB9207-2FAD-4631-BE75-C18C93FDB53B}" destId="{6033428D-C1CB-4F35-8A65-9CC57AB99996}" srcOrd="0" destOrd="1" presId="urn:microsoft.com/office/officeart/2005/8/layout/vList5"/>
    <dgm:cxn modelId="{8A679678-7CAC-4DAE-A283-48E5B5134F28}" srcId="{00E9CE61-1725-46E6-A6CF-719F9D7C07E6}" destId="{6DEB9207-2FAD-4631-BE75-C18C93FDB53B}" srcOrd="1" destOrd="0" parTransId="{0D52A160-99A7-4D97-951A-82E65F96D137}" sibTransId="{06631DB1-AD34-4FA6-900D-B59726DC3320}"/>
    <dgm:cxn modelId="{4F190880-862D-4A50-85FE-8F1902C1CB09}" srcId="{BF14A04E-7BBF-4A77-A1B4-71AB55E7E13E}" destId="{D30A7F81-D008-45AD-87D9-92B759D98230}" srcOrd="1" destOrd="0" parTransId="{65ADD1A6-DCFB-4746-A483-F4F829C3273F}" sibTransId="{BA979757-5850-4A06-9695-52BCD7B7E9D0}"/>
    <dgm:cxn modelId="{98221E88-266A-47BA-AF1C-13F5AA35527B}" type="presOf" srcId="{9B336CE2-FB87-492C-B1DB-15C5AB112BC8}" destId="{E1017653-4163-4F37-9C6F-52B45CDD7DB7}" srcOrd="0" destOrd="2" presId="urn:microsoft.com/office/officeart/2005/8/layout/vList5"/>
    <dgm:cxn modelId="{BE997EA2-2E04-4CEF-8B52-8D35E2497F87}" type="presOf" srcId="{09B96F1B-27F8-4627-9A67-47D20BCF7937}" destId="{3C9A0573-C875-4259-8810-276768060FF3}" srcOrd="0" destOrd="3" presId="urn:microsoft.com/office/officeart/2005/8/layout/vList5"/>
    <dgm:cxn modelId="{1F231BA8-6141-4277-BAE3-CC8210CF7CFA}" srcId="{BF14A04E-7BBF-4A77-A1B4-71AB55E7E13E}" destId="{54C454C8-1988-4F69-A0F8-2BC596190DFB}" srcOrd="2" destOrd="0" parTransId="{9414C025-C9C9-4303-91A8-E860C21343AA}" sibTransId="{38D328DA-DCD9-4724-B5CA-CE674033765C}"/>
    <dgm:cxn modelId="{0BDEC5A8-6B1D-4041-BF33-200509144667}" type="presOf" srcId="{456227DC-A3BB-47AF-BB49-E5FD128E872E}" destId="{6033428D-C1CB-4F35-8A65-9CC57AB99996}" srcOrd="0" destOrd="2" presId="urn:microsoft.com/office/officeart/2005/8/layout/vList5"/>
    <dgm:cxn modelId="{E05CF5B4-2D95-4E07-9DB2-554E6987E845}" type="presOf" srcId="{0606165D-9855-435C-B82A-109D1DA806BA}" destId="{3C9A0573-C875-4259-8810-276768060FF3}" srcOrd="0" destOrd="0" presId="urn:microsoft.com/office/officeart/2005/8/layout/vList5"/>
    <dgm:cxn modelId="{2FB906B7-FF42-4040-994E-D079209EF06C}" type="presOf" srcId="{A28E691F-680D-4D5E-9D35-9FBF361D1D64}" destId="{E1017653-4163-4F37-9C6F-52B45CDD7DB7}" srcOrd="0" destOrd="1" presId="urn:microsoft.com/office/officeart/2005/8/layout/vList5"/>
    <dgm:cxn modelId="{68F6A8B9-186F-48FA-BC59-1E44D560428B}" type="presOf" srcId="{074FC029-44C4-46EB-BD5E-29232B6AAF83}" destId="{E1017653-4163-4F37-9C6F-52B45CDD7DB7}" srcOrd="0" destOrd="0" presId="urn:microsoft.com/office/officeart/2005/8/layout/vList5"/>
    <dgm:cxn modelId="{F12BD2DE-4FA7-46BD-B359-72EB8E5D9CF5}" type="presOf" srcId="{BF14A04E-7BBF-4A77-A1B4-71AB55E7E13E}" destId="{6C17A0CD-9AAB-409E-A98E-8FE368F061B9}" srcOrd="0" destOrd="0" presId="urn:microsoft.com/office/officeart/2005/8/layout/vList5"/>
    <dgm:cxn modelId="{435F0FE3-FEE9-42A6-8B53-17FD3E62E889}" srcId="{54C454C8-1988-4F69-A0F8-2BC596190DFB}" destId="{A28E691F-680D-4D5E-9D35-9FBF361D1D64}" srcOrd="1" destOrd="0" parTransId="{B7C02D07-F3A4-462B-B0D6-B895CB5C8476}" sibTransId="{A4B79742-2688-40B4-9698-ADE434C3885D}"/>
    <dgm:cxn modelId="{169383E8-2AE9-4410-85FB-4E1F378453DF}" type="presOf" srcId="{00E9CE61-1725-46E6-A6CF-719F9D7C07E6}" destId="{33719539-00E2-4CC4-9B66-7E4E1FA44302}" srcOrd="0" destOrd="0" presId="urn:microsoft.com/office/officeart/2005/8/layout/vList5"/>
    <dgm:cxn modelId="{1F8007F1-8F42-4DE2-8AD9-952FA948D47B}" srcId="{54C454C8-1988-4F69-A0F8-2BC596190DFB}" destId="{9B336CE2-FB87-492C-B1DB-15C5AB112BC8}" srcOrd="2" destOrd="0" parTransId="{EBCDFBF3-3519-49AE-BB54-998F09494A8A}" sibTransId="{9947D12C-4006-4D00-9094-2F6E28020556}"/>
    <dgm:cxn modelId="{9F5A05F4-3BBE-4427-AE71-40B55F818ACC}" srcId="{D30A7F81-D008-45AD-87D9-92B759D98230}" destId="{0606165D-9855-435C-B82A-109D1DA806BA}" srcOrd="0" destOrd="0" parTransId="{3F4AB41C-AC28-49DD-925C-7EB18F832CB2}" sibTransId="{A6EBF9FC-DD14-434E-B005-20CCC6B139E5}"/>
    <dgm:cxn modelId="{4FB225C2-BC40-4A75-9E1E-C182BC15933B}" type="presParOf" srcId="{6C17A0CD-9AAB-409E-A98E-8FE368F061B9}" destId="{9D70F7C6-8A6B-4B87-B741-78B00701CFF8}" srcOrd="0" destOrd="0" presId="urn:microsoft.com/office/officeart/2005/8/layout/vList5"/>
    <dgm:cxn modelId="{7BF120FD-BFCA-4F9B-8DA2-14509F322276}" type="presParOf" srcId="{9D70F7C6-8A6B-4B87-B741-78B00701CFF8}" destId="{33719539-00E2-4CC4-9B66-7E4E1FA44302}" srcOrd="0" destOrd="0" presId="urn:microsoft.com/office/officeart/2005/8/layout/vList5"/>
    <dgm:cxn modelId="{033958C4-9AEC-46BB-BF0D-20329F0B1DC9}" type="presParOf" srcId="{9D70F7C6-8A6B-4B87-B741-78B00701CFF8}" destId="{6033428D-C1CB-4F35-8A65-9CC57AB99996}" srcOrd="1" destOrd="0" presId="urn:microsoft.com/office/officeart/2005/8/layout/vList5"/>
    <dgm:cxn modelId="{56818A1F-DB33-4DFD-8A1C-285600FBB0DA}" type="presParOf" srcId="{6C17A0CD-9AAB-409E-A98E-8FE368F061B9}" destId="{9587B742-8E1E-45A7-AD8D-AB73D55CCD9C}" srcOrd="1" destOrd="0" presId="urn:microsoft.com/office/officeart/2005/8/layout/vList5"/>
    <dgm:cxn modelId="{CE92CF4B-B473-4E54-876D-7D231763A96B}" type="presParOf" srcId="{6C17A0CD-9AAB-409E-A98E-8FE368F061B9}" destId="{871D8AAF-9075-4BC8-B2AC-9D792DC6016B}" srcOrd="2" destOrd="0" presId="urn:microsoft.com/office/officeart/2005/8/layout/vList5"/>
    <dgm:cxn modelId="{F66100E0-D18C-4E9D-8BE8-00990C6CE704}" type="presParOf" srcId="{871D8AAF-9075-4BC8-B2AC-9D792DC6016B}" destId="{D559B095-257A-4B9D-BC46-4EFD0032927B}" srcOrd="0" destOrd="0" presId="urn:microsoft.com/office/officeart/2005/8/layout/vList5"/>
    <dgm:cxn modelId="{C58A0EF3-9F18-4FBE-81AF-ACCE413CF4B4}" type="presParOf" srcId="{871D8AAF-9075-4BC8-B2AC-9D792DC6016B}" destId="{3C9A0573-C875-4259-8810-276768060FF3}" srcOrd="1" destOrd="0" presId="urn:microsoft.com/office/officeart/2005/8/layout/vList5"/>
    <dgm:cxn modelId="{4C322A71-5045-4158-BA6E-77C6136DA40E}" type="presParOf" srcId="{6C17A0CD-9AAB-409E-A98E-8FE368F061B9}" destId="{F1A176B0-D5C5-4671-A2EF-75A43C47564B}" srcOrd="3" destOrd="0" presId="urn:microsoft.com/office/officeart/2005/8/layout/vList5"/>
    <dgm:cxn modelId="{3B82FE50-0635-408F-B567-3376EED704B7}" type="presParOf" srcId="{6C17A0CD-9AAB-409E-A98E-8FE368F061B9}" destId="{D7406CC1-0DD9-4F07-97C0-4C221B92D80A}" srcOrd="4" destOrd="0" presId="urn:microsoft.com/office/officeart/2005/8/layout/vList5"/>
    <dgm:cxn modelId="{C2516907-82B2-4657-8F49-47B06BCCBC7D}" type="presParOf" srcId="{D7406CC1-0DD9-4F07-97C0-4C221B92D80A}" destId="{1AE1A656-5496-4304-8AA3-3846050D6C51}" srcOrd="0" destOrd="0" presId="urn:microsoft.com/office/officeart/2005/8/layout/vList5"/>
    <dgm:cxn modelId="{47F1E001-F1F1-4183-AC46-A07F04E3ADEB}" type="presParOf" srcId="{D7406CC1-0DD9-4F07-97C0-4C221B92D80A}" destId="{E1017653-4163-4F37-9C6F-52B45CDD7DB7}"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14A04E-7BBF-4A77-A1B4-71AB55E7E13E}"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GB"/>
        </a:p>
      </dgm:t>
    </dgm:pt>
    <dgm:pt modelId="{D30A7F81-D008-45AD-87D9-92B759D98230}">
      <dgm:prSet/>
      <dgm:spPr/>
      <dgm:t>
        <a:bodyPr/>
        <a:lstStyle/>
        <a:p>
          <a:r>
            <a:rPr lang="en-GB" b="0" i="0" u="none" strike="noStrike" baseline="0" dirty="0">
              <a:latin typeface="Ebrima" panose="02000000000000000000" pitchFamily="2" charset="0"/>
              <a:ea typeface="Ebrima" panose="02000000000000000000" pitchFamily="2" charset="0"/>
              <a:cs typeface="Ebrima" panose="02000000000000000000" pitchFamily="2" charset="0"/>
            </a:rPr>
            <a:t>Strategic approaches</a:t>
          </a:r>
        </a:p>
      </dgm:t>
    </dgm:pt>
    <dgm:pt modelId="{65ADD1A6-DCFB-4746-A483-F4F829C3273F}" type="parTrans" cxnId="{4F190880-862D-4A50-85FE-8F1902C1CB09}">
      <dgm:prSet/>
      <dgm:spPr/>
      <dgm:t>
        <a:bodyPr/>
        <a:lstStyle/>
        <a:p>
          <a:endParaRPr lang="en-GB"/>
        </a:p>
      </dgm:t>
    </dgm:pt>
    <dgm:pt modelId="{BA979757-5850-4A06-9695-52BCD7B7E9D0}" type="sibTrans" cxnId="{4F190880-862D-4A50-85FE-8F1902C1CB09}">
      <dgm:prSet/>
      <dgm:spPr/>
      <dgm:t>
        <a:bodyPr/>
        <a:lstStyle/>
        <a:p>
          <a:endParaRPr lang="en-GB"/>
        </a:p>
      </dgm:t>
    </dgm:pt>
    <dgm:pt modelId="{54C454C8-1988-4F69-A0F8-2BC596190DFB}">
      <dgm:prSet/>
      <dgm:spPr/>
      <dgm:t>
        <a:bodyPr/>
        <a:lstStyle/>
        <a:p>
          <a:r>
            <a:rPr lang="en-GB" b="0" i="0" u="none" strike="noStrike" baseline="0" dirty="0">
              <a:latin typeface="Ebrima" panose="02000000000000000000" pitchFamily="2" charset="0"/>
              <a:ea typeface="Ebrima" panose="02000000000000000000" pitchFamily="2" charset="0"/>
              <a:cs typeface="Ebrima" panose="02000000000000000000" pitchFamily="2" charset="0"/>
            </a:rPr>
            <a:t>Strategic leadership</a:t>
          </a:r>
          <a:endParaRPr lang="en-GB" dirty="0">
            <a:latin typeface="Ebrima" panose="02000000000000000000" pitchFamily="2" charset="0"/>
            <a:ea typeface="Ebrima" panose="02000000000000000000" pitchFamily="2" charset="0"/>
            <a:cs typeface="Ebrima" panose="02000000000000000000" pitchFamily="2" charset="0"/>
          </a:endParaRPr>
        </a:p>
      </dgm:t>
    </dgm:pt>
    <dgm:pt modelId="{9414C025-C9C9-4303-91A8-E860C21343AA}" type="parTrans" cxnId="{1F231BA8-6141-4277-BAE3-CC8210CF7CFA}">
      <dgm:prSet/>
      <dgm:spPr/>
      <dgm:t>
        <a:bodyPr/>
        <a:lstStyle/>
        <a:p>
          <a:endParaRPr lang="en-GB"/>
        </a:p>
      </dgm:t>
    </dgm:pt>
    <dgm:pt modelId="{38D328DA-DCD9-4724-B5CA-CE674033765C}" type="sibTrans" cxnId="{1F231BA8-6141-4277-BAE3-CC8210CF7CFA}">
      <dgm:prSet/>
      <dgm:spPr/>
      <dgm:t>
        <a:bodyPr/>
        <a:lstStyle/>
        <a:p>
          <a:endParaRPr lang="en-GB"/>
        </a:p>
      </dgm:t>
    </dgm:pt>
    <dgm:pt modelId="{C7584839-6583-42A8-ABDF-349D8E491D7F}">
      <dgm:prSet phldrT="[Text]"/>
      <dgm:spPr/>
      <dgm:t>
        <a:bodyPr/>
        <a:lstStyle/>
        <a:p>
          <a:r>
            <a:rPr lang="en-GB" dirty="0">
              <a:latin typeface="Ebrima" panose="02000000000000000000" pitchFamily="2" charset="0"/>
              <a:ea typeface="Ebrima" panose="02000000000000000000" pitchFamily="2" charset="0"/>
              <a:cs typeface="Ebrima" panose="02000000000000000000" pitchFamily="2" charset="0"/>
            </a:rPr>
            <a:t>Conceptualising</a:t>
          </a:r>
        </a:p>
      </dgm:t>
    </dgm:pt>
    <dgm:pt modelId="{825D4FF5-3383-4FAD-98E1-865A4430136D}" type="parTrans" cxnId="{7D83143B-EB8B-4C98-965F-DF217CF2DA63}">
      <dgm:prSet/>
      <dgm:spPr/>
      <dgm:t>
        <a:bodyPr/>
        <a:lstStyle/>
        <a:p>
          <a:endParaRPr lang="en-GB"/>
        </a:p>
      </dgm:t>
    </dgm:pt>
    <dgm:pt modelId="{4CB90A32-5E3C-4EE8-ABB0-5A6DE204EED8}" type="sibTrans" cxnId="{7D83143B-EB8B-4C98-965F-DF217CF2DA63}">
      <dgm:prSet/>
      <dgm:spPr/>
      <dgm:t>
        <a:bodyPr/>
        <a:lstStyle/>
        <a:p>
          <a:endParaRPr lang="en-GB"/>
        </a:p>
      </dgm:t>
    </dgm:pt>
    <dgm:pt modelId="{6DEB9207-2FAD-4631-BE75-C18C93FDB53B}">
      <dgm:prSet phldrT="[Text]"/>
      <dgm:spPr/>
      <dgm:t>
        <a:bodyPr/>
        <a:lstStyle/>
        <a:p>
          <a:r>
            <a:rPr lang="en-GB" b="1" dirty="0">
              <a:latin typeface="Ebrima" panose="02000000000000000000" pitchFamily="2" charset="0"/>
              <a:ea typeface="Ebrima" panose="02000000000000000000" pitchFamily="2" charset="0"/>
              <a:cs typeface="Ebrima" panose="02000000000000000000" pitchFamily="2" charset="0"/>
            </a:rPr>
            <a:t>Engaging</a:t>
          </a:r>
        </a:p>
      </dgm:t>
    </dgm:pt>
    <dgm:pt modelId="{0D52A160-99A7-4D97-951A-82E65F96D137}" type="parTrans" cxnId="{8A679678-7CAC-4DAE-A283-48E5B5134F28}">
      <dgm:prSet/>
      <dgm:spPr/>
      <dgm:t>
        <a:bodyPr/>
        <a:lstStyle/>
        <a:p>
          <a:endParaRPr lang="en-GB"/>
        </a:p>
      </dgm:t>
    </dgm:pt>
    <dgm:pt modelId="{06631DB1-AD34-4FA6-900D-B59726DC3320}" type="sibTrans" cxnId="{8A679678-7CAC-4DAE-A283-48E5B5134F28}">
      <dgm:prSet/>
      <dgm:spPr/>
      <dgm:t>
        <a:bodyPr/>
        <a:lstStyle/>
        <a:p>
          <a:endParaRPr lang="en-GB"/>
        </a:p>
      </dgm:t>
    </dgm:pt>
    <dgm:pt modelId="{456227DC-A3BB-47AF-BB49-E5FD128E872E}">
      <dgm:prSet phldrT="[Text]"/>
      <dgm:spPr/>
      <dgm:t>
        <a:bodyPr/>
        <a:lstStyle/>
        <a:p>
          <a:r>
            <a:rPr lang="en-GB" b="1" dirty="0">
              <a:latin typeface="Ebrima" panose="02000000000000000000" pitchFamily="2" charset="0"/>
              <a:ea typeface="Ebrima" panose="02000000000000000000" pitchFamily="2" charset="0"/>
              <a:cs typeface="Ebrima" panose="02000000000000000000" pitchFamily="2" charset="0"/>
            </a:rPr>
            <a:t>Articulating</a:t>
          </a:r>
        </a:p>
      </dgm:t>
    </dgm:pt>
    <dgm:pt modelId="{115658F4-EEA9-4705-8D37-11E489D582C7}" type="parTrans" cxnId="{602FE741-DDDE-47A3-8376-EE2F1A5847F4}">
      <dgm:prSet/>
      <dgm:spPr/>
      <dgm:t>
        <a:bodyPr/>
        <a:lstStyle/>
        <a:p>
          <a:endParaRPr lang="en-GB"/>
        </a:p>
      </dgm:t>
    </dgm:pt>
    <dgm:pt modelId="{06916173-A3B1-4E65-B437-7ED7125F40CF}" type="sibTrans" cxnId="{602FE741-DDDE-47A3-8376-EE2F1A5847F4}">
      <dgm:prSet/>
      <dgm:spPr/>
      <dgm:t>
        <a:bodyPr/>
        <a:lstStyle/>
        <a:p>
          <a:endParaRPr lang="en-GB"/>
        </a:p>
      </dgm:t>
    </dgm:pt>
    <dgm:pt modelId="{E7F62EBD-19FE-4A93-AA39-F8D50B115728}">
      <dgm:prSet phldrT="[Text]"/>
      <dgm:spPr/>
      <dgm:t>
        <a:bodyPr/>
        <a:lstStyle/>
        <a:p>
          <a:r>
            <a:rPr lang="en-GB" dirty="0">
              <a:latin typeface="Ebrima" panose="02000000000000000000" pitchFamily="2" charset="0"/>
              <a:ea typeface="Ebrima" panose="02000000000000000000" pitchFamily="2" charset="0"/>
              <a:cs typeface="Ebrima" panose="02000000000000000000" pitchFamily="2" charset="0"/>
            </a:rPr>
            <a:t>Implementing</a:t>
          </a:r>
        </a:p>
      </dgm:t>
    </dgm:pt>
    <dgm:pt modelId="{61557151-EC14-4988-90A8-025830287DA1}" type="parTrans" cxnId="{71190A30-F08D-463C-AF77-3E75B50DDE1D}">
      <dgm:prSet/>
      <dgm:spPr/>
      <dgm:t>
        <a:bodyPr/>
        <a:lstStyle/>
        <a:p>
          <a:endParaRPr lang="en-GB"/>
        </a:p>
      </dgm:t>
    </dgm:pt>
    <dgm:pt modelId="{E1984325-17B0-46A5-8FC1-2C4BD15CB8C1}" type="sibTrans" cxnId="{71190A30-F08D-463C-AF77-3E75B50DDE1D}">
      <dgm:prSet/>
      <dgm:spPr/>
      <dgm:t>
        <a:bodyPr/>
        <a:lstStyle/>
        <a:p>
          <a:endParaRPr lang="en-GB"/>
        </a:p>
      </dgm:t>
    </dgm:pt>
    <dgm:pt modelId="{0606165D-9855-435C-B82A-109D1DA806BA}">
      <dgm:prSet/>
      <dgm:spPr/>
      <dgm:t>
        <a:bodyPr/>
        <a:lstStyle/>
        <a:p>
          <a:r>
            <a:rPr lang="en-GB" b="0" i="0" u="none" strike="noStrike" baseline="0" dirty="0">
              <a:latin typeface="Ebrima" panose="02000000000000000000" pitchFamily="2" charset="0"/>
              <a:ea typeface="Ebrima" panose="02000000000000000000" pitchFamily="2" charset="0"/>
              <a:cs typeface="Ebrima" panose="02000000000000000000" pitchFamily="2" charset="0"/>
            </a:rPr>
            <a:t>Proactive &amp; accessible – shape the future together</a:t>
          </a:r>
        </a:p>
      </dgm:t>
    </dgm:pt>
    <dgm:pt modelId="{3F4AB41C-AC28-49DD-925C-7EB18F832CB2}" type="parTrans" cxnId="{9F5A05F4-3BBE-4427-AE71-40B55F818ACC}">
      <dgm:prSet/>
      <dgm:spPr/>
      <dgm:t>
        <a:bodyPr/>
        <a:lstStyle/>
        <a:p>
          <a:endParaRPr lang="en-GB"/>
        </a:p>
      </dgm:t>
    </dgm:pt>
    <dgm:pt modelId="{A6EBF9FC-DD14-434E-B005-20CCC6B139E5}" type="sibTrans" cxnId="{9F5A05F4-3BBE-4427-AE71-40B55F818ACC}">
      <dgm:prSet/>
      <dgm:spPr/>
      <dgm:t>
        <a:bodyPr/>
        <a:lstStyle/>
        <a:p>
          <a:endParaRPr lang="en-GB"/>
        </a:p>
      </dgm:t>
    </dgm:pt>
    <dgm:pt modelId="{93A7A5B9-F232-468A-A97C-5BE2E4CE99EE}">
      <dgm:prSet/>
      <dgm:spPr/>
      <dgm:t>
        <a:bodyPr/>
        <a:lstStyle/>
        <a:p>
          <a:r>
            <a:rPr lang="en-GB" b="0" i="0" u="none" strike="noStrike" baseline="0" dirty="0">
              <a:latin typeface="Ebrima" panose="02000000000000000000" pitchFamily="2" charset="0"/>
              <a:ea typeface="Ebrima" panose="02000000000000000000" pitchFamily="2" charset="0"/>
              <a:cs typeface="Ebrima" panose="02000000000000000000" pitchFamily="2" charset="0"/>
            </a:rPr>
            <a:t>Broad themes, not details</a:t>
          </a:r>
        </a:p>
      </dgm:t>
    </dgm:pt>
    <dgm:pt modelId="{FC5CB81E-20B4-420A-A761-425A380F7AC0}" type="parTrans" cxnId="{D7FAA30A-ECEF-404C-A791-6268F158467C}">
      <dgm:prSet/>
      <dgm:spPr/>
      <dgm:t>
        <a:bodyPr/>
        <a:lstStyle/>
        <a:p>
          <a:endParaRPr lang="en-GB"/>
        </a:p>
      </dgm:t>
    </dgm:pt>
    <dgm:pt modelId="{C92B53F1-B931-4B18-873B-85931D2BFC10}" type="sibTrans" cxnId="{D7FAA30A-ECEF-404C-A791-6268F158467C}">
      <dgm:prSet/>
      <dgm:spPr/>
      <dgm:t>
        <a:bodyPr/>
        <a:lstStyle/>
        <a:p>
          <a:endParaRPr lang="en-GB"/>
        </a:p>
      </dgm:t>
    </dgm:pt>
    <dgm:pt modelId="{390C75CA-6F52-410B-AFA6-CE58A6EA636F}">
      <dgm:prSet/>
      <dgm:spPr/>
      <dgm:t>
        <a:bodyPr/>
        <a:lstStyle/>
        <a:p>
          <a:r>
            <a:rPr lang="en-GB" b="0" i="0" u="none" strike="noStrike" baseline="0" dirty="0">
              <a:latin typeface="Ebrima" panose="02000000000000000000" pitchFamily="2" charset="0"/>
              <a:ea typeface="Ebrima" panose="02000000000000000000" pitchFamily="2" charset="0"/>
              <a:cs typeface="Ebrima" panose="02000000000000000000" pitchFamily="2" charset="0"/>
            </a:rPr>
            <a:t>Focused on core developments</a:t>
          </a:r>
        </a:p>
      </dgm:t>
    </dgm:pt>
    <dgm:pt modelId="{DA4C8D3E-48A4-4D34-AAC5-A20B9BD84E73}" type="parTrans" cxnId="{DE57F847-EED7-49C5-90AD-720021474EA6}">
      <dgm:prSet/>
      <dgm:spPr/>
      <dgm:t>
        <a:bodyPr/>
        <a:lstStyle/>
        <a:p>
          <a:endParaRPr lang="en-GB"/>
        </a:p>
      </dgm:t>
    </dgm:pt>
    <dgm:pt modelId="{A9C7258C-BAA8-4E7E-B145-9249BC6E5C2E}" type="sibTrans" cxnId="{DE57F847-EED7-49C5-90AD-720021474EA6}">
      <dgm:prSet/>
      <dgm:spPr/>
      <dgm:t>
        <a:bodyPr/>
        <a:lstStyle/>
        <a:p>
          <a:endParaRPr lang="en-GB"/>
        </a:p>
      </dgm:t>
    </dgm:pt>
    <dgm:pt modelId="{074FC029-44C4-46EB-BD5E-29232B6AAF83}">
      <dgm:prSet/>
      <dgm:spPr/>
      <dgm:t>
        <a:bodyPr/>
        <a:lstStyle/>
        <a:p>
          <a:r>
            <a:rPr lang="en-GB" dirty="0">
              <a:latin typeface="Ebrima" panose="02000000000000000000" pitchFamily="2" charset="0"/>
              <a:ea typeface="Ebrima" panose="02000000000000000000" pitchFamily="2" charset="0"/>
              <a:cs typeface="Ebrima" panose="02000000000000000000" pitchFamily="2" charset="0"/>
            </a:rPr>
            <a:t>Set the direction &amp; translate strategy to action</a:t>
          </a:r>
        </a:p>
      </dgm:t>
    </dgm:pt>
    <dgm:pt modelId="{05DE9731-1765-446C-A473-8CC6FA886DC4}" type="parTrans" cxnId="{94273E72-2FB3-4AEF-9D3F-9447EF5B23E0}">
      <dgm:prSet/>
      <dgm:spPr/>
      <dgm:t>
        <a:bodyPr/>
        <a:lstStyle/>
        <a:p>
          <a:endParaRPr lang="en-GB"/>
        </a:p>
      </dgm:t>
    </dgm:pt>
    <dgm:pt modelId="{932B39BA-D159-4F57-8CC8-C92F804B67B0}" type="sibTrans" cxnId="{94273E72-2FB3-4AEF-9D3F-9447EF5B23E0}">
      <dgm:prSet/>
      <dgm:spPr/>
      <dgm:t>
        <a:bodyPr/>
        <a:lstStyle/>
        <a:p>
          <a:endParaRPr lang="en-GB"/>
        </a:p>
      </dgm:t>
    </dgm:pt>
    <dgm:pt modelId="{09B96F1B-27F8-4627-9A67-47D20BCF7937}">
      <dgm:prSet/>
      <dgm:spPr/>
      <dgm:t>
        <a:bodyPr/>
        <a:lstStyle/>
        <a:p>
          <a:r>
            <a:rPr lang="en-GB" b="0" i="0" u="none" strike="noStrike" baseline="0" dirty="0">
              <a:latin typeface="Ebrima" panose="02000000000000000000" pitchFamily="2" charset="0"/>
              <a:ea typeface="Ebrima" panose="02000000000000000000" pitchFamily="2" charset="0"/>
              <a:cs typeface="Ebrima" panose="02000000000000000000" pitchFamily="2" charset="0"/>
            </a:rPr>
            <a:t>Set clear success criteria</a:t>
          </a:r>
        </a:p>
      </dgm:t>
    </dgm:pt>
    <dgm:pt modelId="{8BC4E2D5-89F3-4AFB-A3CC-AA9894BEB84A}" type="parTrans" cxnId="{C5774137-1F8C-41C0-BBCB-BE2F54F80C88}">
      <dgm:prSet/>
      <dgm:spPr/>
      <dgm:t>
        <a:bodyPr/>
        <a:lstStyle/>
        <a:p>
          <a:endParaRPr lang="en-GB"/>
        </a:p>
      </dgm:t>
    </dgm:pt>
    <dgm:pt modelId="{8A2AE26C-427A-411C-8583-728CC7E45685}" type="sibTrans" cxnId="{C5774137-1F8C-41C0-BBCB-BE2F54F80C88}">
      <dgm:prSet/>
      <dgm:spPr/>
      <dgm:t>
        <a:bodyPr/>
        <a:lstStyle/>
        <a:p>
          <a:endParaRPr lang="en-GB"/>
        </a:p>
      </dgm:t>
    </dgm:pt>
    <dgm:pt modelId="{A28E691F-680D-4D5E-9D35-9FBF361D1D64}">
      <dgm:prSet/>
      <dgm:spPr/>
      <dgm:t>
        <a:bodyPr/>
        <a:lstStyle/>
        <a:p>
          <a:r>
            <a:rPr lang="en-GB" dirty="0">
              <a:latin typeface="Ebrima" panose="02000000000000000000" pitchFamily="2" charset="0"/>
              <a:ea typeface="Ebrima" panose="02000000000000000000" pitchFamily="2" charset="0"/>
              <a:cs typeface="Ebrima" panose="02000000000000000000" pitchFamily="2" charset="0"/>
            </a:rPr>
            <a:t>Align people, organisation &amp; strategy (culture change)</a:t>
          </a:r>
        </a:p>
      </dgm:t>
    </dgm:pt>
    <dgm:pt modelId="{B7C02D07-F3A4-462B-B0D6-B895CB5C8476}" type="parTrans" cxnId="{435F0FE3-FEE9-42A6-8B53-17FD3E62E889}">
      <dgm:prSet/>
      <dgm:spPr/>
      <dgm:t>
        <a:bodyPr/>
        <a:lstStyle/>
        <a:p>
          <a:endParaRPr lang="en-GB"/>
        </a:p>
      </dgm:t>
    </dgm:pt>
    <dgm:pt modelId="{A4B79742-2688-40B4-9698-ADE434C3885D}" type="sibTrans" cxnId="{435F0FE3-FEE9-42A6-8B53-17FD3E62E889}">
      <dgm:prSet/>
      <dgm:spPr/>
      <dgm:t>
        <a:bodyPr/>
        <a:lstStyle/>
        <a:p>
          <a:endParaRPr lang="en-GB"/>
        </a:p>
      </dgm:t>
    </dgm:pt>
    <dgm:pt modelId="{9B336CE2-FB87-492C-B1DB-15C5AB112BC8}">
      <dgm:prSet/>
      <dgm:spPr/>
      <dgm:t>
        <a:bodyPr/>
        <a:lstStyle/>
        <a:p>
          <a:r>
            <a:rPr lang="en-GB" dirty="0">
              <a:latin typeface="Ebrima" panose="02000000000000000000" pitchFamily="2" charset="0"/>
              <a:ea typeface="Ebrima" panose="02000000000000000000" pitchFamily="2" charset="0"/>
              <a:cs typeface="Ebrima" panose="02000000000000000000" pitchFamily="2" charset="0"/>
            </a:rPr>
            <a:t>Get the timing right (and know when to stop!)</a:t>
          </a:r>
        </a:p>
      </dgm:t>
    </dgm:pt>
    <dgm:pt modelId="{EBCDFBF3-3519-49AE-BB54-998F09494A8A}" type="parTrans" cxnId="{1F8007F1-8F42-4DE2-8AD9-952FA948D47B}">
      <dgm:prSet/>
      <dgm:spPr/>
      <dgm:t>
        <a:bodyPr/>
        <a:lstStyle/>
        <a:p>
          <a:endParaRPr lang="en-GB"/>
        </a:p>
      </dgm:t>
    </dgm:pt>
    <dgm:pt modelId="{9947D12C-4006-4D00-9094-2F6E28020556}" type="sibTrans" cxnId="{1F8007F1-8F42-4DE2-8AD9-952FA948D47B}">
      <dgm:prSet/>
      <dgm:spPr/>
      <dgm:t>
        <a:bodyPr/>
        <a:lstStyle/>
        <a:p>
          <a:endParaRPr lang="en-GB"/>
        </a:p>
      </dgm:t>
    </dgm:pt>
    <dgm:pt modelId="{91AED916-85C1-4D08-AA3E-4F7138C42290}">
      <dgm:prSet/>
      <dgm:spPr/>
      <dgm:t>
        <a:bodyPr/>
        <a:lstStyle/>
        <a:p>
          <a:r>
            <a:rPr lang="en-GB" dirty="0">
              <a:latin typeface="Ebrima" panose="02000000000000000000" pitchFamily="2" charset="0"/>
              <a:ea typeface="Ebrima" panose="02000000000000000000" pitchFamily="2" charset="0"/>
              <a:cs typeface="Ebrima" panose="02000000000000000000" pitchFamily="2" charset="0"/>
            </a:rPr>
            <a:t>Hold the long term future not the short term fad</a:t>
          </a:r>
        </a:p>
      </dgm:t>
    </dgm:pt>
    <dgm:pt modelId="{F232C293-3D2A-4785-B98F-C06C63BC153E}" type="parTrans" cxnId="{D55B7F52-C47B-4DDB-9F8F-2932F4D10F3E}">
      <dgm:prSet/>
      <dgm:spPr/>
      <dgm:t>
        <a:bodyPr/>
        <a:lstStyle/>
        <a:p>
          <a:endParaRPr lang="en-GB"/>
        </a:p>
      </dgm:t>
    </dgm:pt>
    <dgm:pt modelId="{ECFC8149-AE30-4A3A-B93F-A5ABDC1E5D4A}" type="sibTrans" cxnId="{D55B7F52-C47B-4DDB-9F8F-2932F4D10F3E}">
      <dgm:prSet/>
      <dgm:spPr/>
      <dgm:t>
        <a:bodyPr/>
        <a:lstStyle/>
        <a:p>
          <a:endParaRPr lang="en-GB"/>
        </a:p>
      </dgm:t>
    </dgm:pt>
    <dgm:pt modelId="{00E9CE61-1725-46E6-A6CF-719F9D7C07E6}">
      <dgm:prSet phldrT="[Text]"/>
      <dgm:spPr/>
      <dgm:t>
        <a:bodyPr/>
        <a:lstStyle/>
        <a:p>
          <a:r>
            <a:rPr lang="en-GB" b="0" i="0" u="none" strike="noStrike" baseline="0">
              <a:latin typeface="Ebrima" panose="02000000000000000000" pitchFamily="2" charset="0"/>
              <a:ea typeface="Ebrima" panose="02000000000000000000" pitchFamily="2" charset="0"/>
              <a:cs typeface="Ebrima" panose="02000000000000000000" pitchFamily="2" charset="0"/>
            </a:rPr>
            <a:t>Strategic processes</a:t>
          </a:r>
          <a:endParaRPr lang="en-GB" dirty="0">
            <a:latin typeface="Ebrima" panose="02000000000000000000" pitchFamily="2" charset="0"/>
            <a:ea typeface="Ebrima" panose="02000000000000000000" pitchFamily="2" charset="0"/>
            <a:cs typeface="Ebrima" panose="02000000000000000000" pitchFamily="2" charset="0"/>
          </a:endParaRPr>
        </a:p>
      </dgm:t>
    </dgm:pt>
    <dgm:pt modelId="{13A4C172-1845-442F-96B4-2429C0E28C2F}" type="sibTrans" cxnId="{72B81719-D48A-4822-9F19-8301E4CD304E}">
      <dgm:prSet/>
      <dgm:spPr/>
      <dgm:t>
        <a:bodyPr/>
        <a:lstStyle/>
        <a:p>
          <a:endParaRPr lang="en-GB"/>
        </a:p>
      </dgm:t>
    </dgm:pt>
    <dgm:pt modelId="{5A5D1A6B-BB90-4386-A8B7-D4093B3AD12A}" type="parTrans" cxnId="{72B81719-D48A-4822-9F19-8301E4CD304E}">
      <dgm:prSet/>
      <dgm:spPr/>
      <dgm:t>
        <a:bodyPr/>
        <a:lstStyle/>
        <a:p>
          <a:endParaRPr lang="en-GB"/>
        </a:p>
      </dgm:t>
    </dgm:pt>
    <dgm:pt modelId="{6C17A0CD-9AAB-409E-A98E-8FE368F061B9}" type="pres">
      <dgm:prSet presAssocID="{BF14A04E-7BBF-4A77-A1B4-71AB55E7E13E}" presName="Name0" presStyleCnt="0">
        <dgm:presLayoutVars>
          <dgm:dir/>
          <dgm:animLvl val="lvl"/>
          <dgm:resizeHandles val="exact"/>
        </dgm:presLayoutVars>
      </dgm:prSet>
      <dgm:spPr/>
    </dgm:pt>
    <dgm:pt modelId="{9D70F7C6-8A6B-4B87-B741-78B00701CFF8}" type="pres">
      <dgm:prSet presAssocID="{00E9CE61-1725-46E6-A6CF-719F9D7C07E6}" presName="linNode" presStyleCnt="0"/>
      <dgm:spPr/>
    </dgm:pt>
    <dgm:pt modelId="{33719539-00E2-4CC4-9B66-7E4E1FA44302}" type="pres">
      <dgm:prSet presAssocID="{00E9CE61-1725-46E6-A6CF-719F9D7C07E6}" presName="parentText" presStyleLbl="node1" presStyleIdx="0" presStyleCnt="3">
        <dgm:presLayoutVars>
          <dgm:chMax val="1"/>
          <dgm:bulletEnabled val="1"/>
        </dgm:presLayoutVars>
      </dgm:prSet>
      <dgm:spPr/>
    </dgm:pt>
    <dgm:pt modelId="{6033428D-C1CB-4F35-8A65-9CC57AB99996}" type="pres">
      <dgm:prSet presAssocID="{00E9CE61-1725-46E6-A6CF-719F9D7C07E6}" presName="descendantText" presStyleLbl="alignAccFollowNode1" presStyleIdx="0" presStyleCnt="3" custLinFactNeighborX="0" custLinFactNeighborY="-471">
        <dgm:presLayoutVars>
          <dgm:bulletEnabled val="1"/>
        </dgm:presLayoutVars>
      </dgm:prSet>
      <dgm:spPr/>
    </dgm:pt>
    <dgm:pt modelId="{9587B742-8E1E-45A7-AD8D-AB73D55CCD9C}" type="pres">
      <dgm:prSet presAssocID="{13A4C172-1845-442F-96B4-2429C0E28C2F}" presName="sp" presStyleCnt="0"/>
      <dgm:spPr/>
    </dgm:pt>
    <dgm:pt modelId="{871D8AAF-9075-4BC8-B2AC-9D792DC6016B}" type="pres">
      <dgm:prSet presAssocID="{D30A7F81-D008-45AD-87D9-92B759D98230}" presName="linNode" presStyleCnt="0"/>
      <dgm:spPr/>
    </dgm:pt>
    <dgm:pt modelId="{D559B095-257A-4B9D-BC46-4EFD0032927B}" type="pres">
      <dgm:prSet presAssocID="{D30A7F81-D008-45AD-87D9-92B759D98230}" presName="parentText" presStyleLbl="node1" presStyleIdx="1" presStyleCnt="3">
        <dgm:presLayoutVars>
          <dgm:chMax val="1"/>
          <dgm:bulletEnabled val="1"/>
        </dgm:presLayoutVars>
      </dgm:prSet>
      <dgm:spPr/>
    </dgm:pt>
    <dgm:pt modelId="{3C9A0573-C875-4259-8810-276768060FF3}" type="pres">
      <dgm:prSet presAssocID="{D30A7F81-D008-45AD-87D9-92B759D98230}" presName="descendantText" presStyleLbl="alignAccFollowNode1" presStyleIdx="1" presStyleCnt="3">
        <dgm:presLayoutVars>
          <dgm:bulletEnabled val="1"/>
        </dgm:presLayoutVars>
      </dgm:prSet>
      <dgm:spPr/>
    </dgm:pt>
    <dgm:pt modelId="{F1A176B0-D5C5-4671-A2EF-75A43C47564B}" type="pres">
      <dgm:prSet presAssocID="{BA979757-5850-4A06-9695-52BCD7B7E9D0}" presName="sp" presStyleCnt="0"/>
      <dgm:spPr/>
    </dgm:pt>
    <dgm:pt modelId="{D7406CC1-0DD9-4F07-97C0-4C221B92D80A}" type="pres">
      <dgm:prSet presAssocID="{54C454C8-1988-4F69-A0F8-2BC596190DFB}" presName="linNode" presStyleCnt="0"/>
      <dgm:spPr/>
    </dgm:pt>
    <dgm:pt modelId="{1AE1A656-5496-4304-8AA3-3846050D6C51}" type="pres">
      <dgm:prSet presAssocID="{54C454C8-1988-4F69-A0F8-2BC596190DFB}" presName="parentText" presStyleLbl="node1" presStyleIdx="2" presStyleCnt="3">
        <dgm:presLayoutVars>
          <dgm:chMax val="1"/>
          <dgm:bulletEnabled val="1"/>
        </dgm:presLayoutVars>
      </dgm:prSet>
      <dgm:spPr/>
    </dgm:pt>
    <dgm:pt modelId="{E1017653-4163-4F37-9C6F-52B45CDD7DB7}" type="pres">
      <dgm:prSet presAssocID="{54C454C8-1988-4F69-A0F8-2BC596190DFB}" presName="descendantText" presStyleLbl="alignAccFollowNode1" presStyleIdx="2" presStyleCnt="3">
        <dgm:presLayoutVars>
          <dgm:bulletEnabled val="1"/>
        </dgm:presLayoutVars>
      </dgm:prSet>
      <dgm:spPr/>
    </dgm:pt>
  </dgm:ptLst>
  <dgm:cxnLst>
    <dgm:cxn modelId="{6B9B4600-7ECD-42A7-9159-AADFAB24EA54}" type="presOf" srcId="{E7F62EBD-19FE-4A93-AA39-F8D50B115728}" destId="{6033428D-C1CB-4F35-8A65-9CC57AB99996}" srcOrd="0" destOrd="3" presId="urn:microsoft.com/office/officeart/2005/8/layout/vList5"/>
    <dgm:cxn modelId="{D7FAA30A-ECEF-404C-A791-6268F158467C}" srcId="{D30A7F81-D008-45AD-87D9-92B759D98230}" destId="{93A7A5B9-F232-468A-A97C-5BE2E4CE99EE}" srcOrd="1" destOrd="0" parTransId="{FC5CB81E-20B4-420A-A761-425A380F7AC0}" sibTransId="{C92B53F1-B931-4B18-873B-85931D2BFC10}"/>
    <dgm:cxn modelId="{72B81719-D48A-4822-9F19-8301E4CD304E}" srcId="{BF14A04E-7BBF-4A77-A1B4-71AB55E7E13E}" destId="{00E9CE61-1725-46E6-A6CF-719F9D7C07E6}" srcOrd="0" destOrd="0" parTransId="{5A5D1A6B-BB90-4386-A8B7-D4093B3AD12A}" sibTransId="{13A4C172-1845-442F-96B4-2429C0E28C2F}"/>
    <dgm:cxn modelId="{71190A30-F08D-463C-AF77-3E75B50DDE1D}" srcId="{00E9CE61-1725-46E6-A6CF-719F9D7C07E6}" destId="{E7F62EBD-19FE-4A93-AA39-F8D50B115728}" srcOrd="3" destOrd="0" parTransId="{61557151-EC14-4988-90A8-025830287DA1}" sibTransId="{E1984325-17B0-46A5-8FC1-2C4BD15CB8C1}"/>
    <dgm:cxn modelId="{C5774137-1F8C-41C0-BBCB-BE2F54F80C88}" srcId="{D30A7F81-D008-45AD-87D9-92B759D98230}" destId="{09B96F1B-27F8-4627-9A67-47D20BCF7937}" srcOrd="3" destOrd="0" parTransId="{8BC4E2D5-89F3-4AFB-A3CC-AA9894BEB84A}" sibTransId="{8A2AE26C-427A-411C-8583-728CC7E45685}"/>
    <dgm:cxn modelId="{7D83143B-EB8B-4C98-965F-DF217CF2DA63}" srcId="{00E9CE61-1725-46E6-A6CF-719F9D7C07E6}" destId="{C7584839-6583-42A8-ABDF-349D8E491D7F}" srcOrd="0" destOrd="0" parTransId="{825D4FF5-3383-4FAD-98E1-865A4430136D}" sibTransId="{4CB90A32-5E3C-4EE8-ABB0-5A6DE204EED8}"/>
    <dgm:cxn modelId="{602FE741-DDDE-47A3-8376-EE2F1A5847F4}" srcId="{00E9CE61-1725-46E6-A6CF-719F9D7C07E6}" destId="{456227DC-A3BB-47AF-BB49-E5FD128E872E}" srcOrd="2" destOrd="0" parTransId="{115658F4-EEA9-4705-8D37-11E489D582C7}" sibTransId="{06916173-A3B1-4E65-B437-7ED7125F40CF}"/>
    <dgm:cxn modelId="{E2D74246-33E6-4160-B605-BA5BF1E8A18F}" type="presOf" srcId="{93A7A5B9-F232-468A-A97C-5BE2E4CE99EE}" destId="{3C9A0573-C875-4259-8810-276768060FF3}" srcOrd="0" destOrd="1" presId="urn:microsoft.com/office/officeart/2005/8/layout/vList5"/>
    <dgm:cxn modelId="{DE57F847-EED7-49C5-90AD-720021474EA6}" srcId="{D30A7F81-D008-45AD-87D9-92B759D98230}" destId="{390C75CA-6F52-410B-AFA6-CE58A6EA636F}" srcOrd="2" destOrd="0" parTransId="{DA4C8D3E-48A4-4D34-AAC5-A20B9BD84E73}" sibTransId="{A9C7258C-BAA8-4E7E-B145-9249BC6E5C2E}"/>
    <dgm:cxn modelId="{E073224E-F046-4A7C-8B9E-3B1BFCBAE77D}" type="presOf" srcId="{C7584839-6583-42A8-ABDF-349D8E491D7F}" destId="{6033428D-C1CB-4F35-8A65-9CC57AB99996}" srcOrd="0" destOrd="0" presId="urn:microsoft.com/office/officeart/2005/8/layout/vList5"/>
    <dgm:cxn modelId="{6968A46E-7DC8-4FF5-9EF7-09F579C5E70F}" type="presOf" srcId="{91AED916-85C1-4D08-AA3E-4F7138C42290}" destId="{E1017653-4163-4F37-9C6F-52B45CDD7DB7}" srcOrd="0" destOrd="3" presId="urn:microsoft.com/office/officeart/2005/8/layout/vList5"/>
    <dgm:cxn modelId="{AC9F7250-CA3E-4391-926F-4303B6735734}" type="presOf" srcId="{54C454C8-1988-4F69-A0F8-2BC596190DFB}" destId="{1AE1A656-5496-4304-8AA3-3846050D6C51}" srcOrd="0" destOrd="0" presId="urn:microsoft.com/office/officeart/2005/8/layout/vList5"/>
    <dgm:cxn modelId="{94273E72-2FB3-4AEF-9D3F-9447EF5B23E0}" srcId="{54C454C8-1988-4F69-A0F8-2BC596190DFB}" destId="{074FC029-44C4-46EB-BD5E-29232B6AAF83}" srcOrd="0" destOrd="0" parTransId="{05DE9731-1765-446C-A473-8CC6FA886DC4}" sibTransId="{932B39BA-D159-4F57-8CC8-C92F804B67B0}"/>
    <dgm:cxn modelId="{D55B7F52-C47B-4DDB-9F8F-2932F4D10F3E}" srcId="{54C454C8-1988-4F69-A0F8-2BC596190DFB}" destId="{91AED916-85C1-4D08-AA3E-4F7138C42290}" srcOrd="3" destOrd="0" parTransId="{F232C293-3D2A-4785-B98F-C06C63BC153E}" sibTransId="{ECFC8149-AE30-4A3A-B93F-A5ABDC1E5D4A}"/>
    <dgm:cxn modelId="{D208DA72-C5E4-479B-9BC6-04F53980648C}" type="presOf" srcId="{390C75CA-6F52-410B-AFA6-CE58A6EA636F}" destId="{3C9A0573-C875-4259-8810-276768060FF3}" srcOrd="0" destOrd="2" presId="urn:microsoft.com/office/officeart/2005/8/layout/vList5"/>
    <dgm:cxn modelId="{6349E275-E09F-4A9E-B949-0543B7219797}" type="presOf" srcId="{D30A7F81-D008-45AD-87D9-92B759D98230}" destId="{D559B095-257A-4B9D-BC46-4EFD0032927B}" srcOrd="0" destOrd="0" presId="urn:microsoft.com/office/officeart/2005/8/layout/vList5"/>
    <dgm:cxn modelId="{E7F18876-14A7-4C11-953A-940E489548EF}" type="presOf" srcId="{6DEB9207-2FAD-4631-BE75-C18C93FDB53B}" destId="{6033428D-C1CB-4F35-8A65-9CC57AB99996}" srcOrd="0" destOrd="1" presId="urn:microsoft.com/office/officeart/2005/8/layout/vList5"/>
    <dgm:cxn modelId="{8A679678-7CAC-4DAE-A283-48E5B5134F28}" srcId="{00E9CE61-1725-46E6-A6CF-719F9D7C07E6}" destId="{6DEB9207-2FAD-4631-BE75-C18C93FDB53B}" srcOrd="1" destOrd="0" parTransId="{0D52A160-99A7-4D97-951A-82E65F96D137}" sibTransId="{06631DB1-AD34-4FA6-900D-B59726DC3320}"/>
    <dgm:cxn modelId="{4F190880-862D-4A50-85FE-8F1902C1CB09}" srcId="{BF14A04E-7BBF-4A77-A1B4-71AB55E7E13E}" destId="{D30A7F81-D008-45AD-87D9-92B759D98230}" srcOrd="1" destOrd="0" parTransId="{65ADD1A6-DCFB-4746-A483-F4F829C3273F}" sibTransId="{BA979757-5850-4A06-9695-52BCD7B7E9D0}"/>
    <dgm:cxn modelId="{98221E88-266A-47BA-AF1C-13F5AA35527B}" type="presOf" srcId="{9B336CE2-FB87-492C-B1DB-15C5AB112BC8}" destId="{E1017653-4163-4F37-9C6F-52B45CDD7DB7}" srcOrd="0" destOrd="2" presId="urn:microsoft.com/office/officeart/2005/8/layout/vList5"/>
    <dgm:cxn modelId="{BE997EA2-2E04-4CEF-8B52-8D35E2497F87}" type="presOf" srcId="{09B96F1B-27F8-4627-9A67-47D20BCF7937}" destId="{3C9A0573-C875-4259-8810-276768060FF3}" srcOrd="0" destOrd="3" presId="urn:microsoft.com/office/officeart/2005/8/layout/vList5"/>
    <dgm:cxn modelId="{1F231BA8-6141-4277-BAE3-CC8210CF7CFA}" srcId="{BF14A04E-7BBF-4A77-A1B4-71AB55E7E13E}" destId="{54C454C8-1988-4F69-A0F8-2BC596190DFB}" srcOrd="2" destOrd="0" parTransId="{9414C025-C9C9-4303-91A8-E860C21343AA}" sibTransId="{38D328DA-DCD9-4724-B5CA-CE674033765C}"/>
    <dgm:cxn modelId="{0BDEC5A8-6B1D-4041-BF33-200509144667}" type="presOf" srcId="{456227DC-A3BB-47AF-BB49-E5FD128E872E}" destId="{6033428D-C1CB-4F35-8A65-9CC57AB99996}" srcOrd="0" destOrd="2" presId="urn:microsoft.com/office/officeart/2005/8/layout/vList5"/>
    <dgm:cxn modelId="{E05CF5B4-2D95-4E07-9DB2-554E6987E845}" type="presOf" srcId="{0606165D-9855-435C-B82A-109D1DA806BA}" destId="{3C9A0573-C875-4259-8810-276768060FF3}" srcOrd="0" destOrd="0" presId="urn:microsoft.com/office/officeart/2005/8/layout/vList5"/>
    <dgm:cxn modelId="{2FB906B7-FF42-4040-994E-D079209EF06C}" type="presOf" srcId="{A28E691F-680D-4D5E-9D35-9FBF361D1D64}" destId="{E1017653-4163-4F37-9C6F-52B45CDD7DB7}" srcOrd="0" destOrd="1" presId="urn:microsoft.com/office/officeart/2005/8/layout/vList5"/>
    <dgm:cxn modelId="{68F6A8B9-186F-48FA-BC59-1E44D560428B}" type="presOf" srcId="{074FC029-44C4-46EB-BD5E-29232B6AAF83}" destId="{E1017653-4163-4F37-9C6F-52B45CDD7DB7}" srcOrd="0" destOrd="0" presId="urn:microsoft.com/office/officeart/2005/8/layout/vList5"/>
    <dgm:cxn modelId="{F12BD2DE-4FA7-46BD-B359-72EB8E5D9CF5}" type="presOf" srcId="{BF14A04E-7BBF-4A77-A1B4-71AB55E7E13E}" destId="{6C17A0CD-9AAB-409E-A98E-8FE368F061B9}" srcOrd="0" destOrd="0" presId="urn:microsoft.com/office/officeart/2005/8/layout/vList5"/>
    <dgm:cxn modelId="{435F0FE3-FEE9-42A6-8B53-17FD3E62E889}" srcId="{54C454C8-1988-4F69-A0F8-2BC596190DFB}" destId="{A28E691F-680D-4D5E-9D35-9FBF361D1D64}" srcOrd="1" destOrd="0" parTransId="{B7C02D07-F3A4-462B-B0D6-B895CB5C8476}" sibTransId="{A4B79742-2688-40B4-9698-ADE434C3885D}"/>
    <dgm:cxn modelId="{169383E8-2AE9-4410-85FB-4E1F378453DF}" type="presOf" srcId="{00E9CE61-1725-46E6-A6CF-719F9D7C07E6}" destId="{33719539-00E2-4CC4-9B66-7E4E1FA44302}" srcOrd="0" destOrd="0" presId="urn:microsoft.com/office/officeart/2005/8/layout/vList5"/>
    <dgm:cxn modelId="{1F8007F1-8F42-4DE2-8AD9-952FA948D47B}" srcId="{54C454C8-1988-4F69-A0F8-2BC596190DFB}" destId="{9B336CE2-FB87-492C-B1DB-15C5AB112BC8}" srcOrd="2" destOrd="0" parTransId="{EBCDFBF3-3519-49AE-BB54-998F09494A8A}" sibTransId="{9947D12C-4006-4D00-9094-2F6E28020556}"/>
    <dgm:cxn modelId="{9F5A05F4-3BBE-4427-AE71-40B55F818ACC}" srcId="{D30A7F81-D008-45AD-87D9-92B759D98230}" destId="{0606165D-9855-435C-B82A-109D1DA806BA}" srcOrd="0" destOrd="0" parTransId="{3F4AB41C-AC28-49DD-925C-7EB18F832CB2}" sibTransId="{A6EBF9FC-DD14-434E-B005-20CCC6B139E5}"/>
    <dgm:cxn modelId="{4FB225C2-BC40-4A75-9E1E-C182BC15933B}" type="presParOf" srcId="{6C17A0CD-9AAB-409E-A98E-8FE368F061B9}" destId="{9D70F7C6-8A6B-4B87-B741-78B00701CFF8}" srcOrd="0" destOrd="0" presId="urn:microsoft.com/office/officeart/2005/8/layout/vList5"/>
    <dgm:cxn modelId="{7BF120FD-BFCA-4F9B-8DA2-14509F322276}" type="presParOf" srcId="{9D70F7C6-8A6B-4B87-B741-78B00701CFF8}" destId="{33719539-00E2-4CC4-9B66-7E4E1FA44302}" srcOrd="0" destOrd="0" presId="urn:microsoft.com/office/officeart/2005/8/layout/vList5"/>
    <dgm:cxn modelId="{033958C4-9AEC-46BB-BF0D-20329F0B1DC9}" type="presParOf" srcId="{9D70F7C6-8A6B-4B87-B741-78B00701CFF8}" destId="{6033428D-C1CB-4F35-8A65-9CC57AB99996}" srcOrd="1" destOrd="0" presId="urn:microsoft.com/office/officeart/2005/8/layout/vList5"/>
    <dgm:cxn modelId="{56818A1F-DB33-4DFD-8A1C-285600FBB0DA}" type="presParOf" srcId="{6C17A0CD-9AAB-409E-A98E-8FE368F061B9}" destId="{9587B742-8E1E-45A7-AD8D-AB73D55CCD9C}" srcOrd="1" destOrd="0" presId="urn:microsoft.com/office/officeart/2005/8/layout/vList5"/>
    <dgm:cxn modelId="{CE92CF4B-B473-4E54-876D-7D231763A96B}" type="presParOf" srcId="{6C17A0CD-9AAB-409E-A98E-8FE368F061B9}" destId="{871D8AAF-9075-4BC8-B2AC-9D792DC6016B}" srcOrd="2" destOrd="0" presId="urn:microsoft.com/office/officeart/2005/8/layout/vList5"/>
    <dgm:cxn modelId="{F66100E0-D18C-4E9D-8BE8-00990C6CE704}" type="presParOf" srcId="{871D8AAF-9075-4BC8-B2AC-9D792DC6016B}" destId="{D559B095-257A-4B9D-BC46-4EFD0032927B}" srcOrd="0" destOrd="0" presId="urn:microsoft.com/office/officeart/2005/8/layout/vList5"/>
    <dgm:cxn modelId="{C58A0EF3-9F18-4FBE-81AF-ACCE413CF4B4}" type="presParOf" srcId="{871D8AAF-9075-4BC8-B2AC-9D792DC6016B}" destId="{3C9A0573-C875-4259-8810-276768060FF3}" srcOrd="1" destOrd="0" presId="urn:microsoft.com/office/officeart/2005/8/layout/vList5"/>
    <dgm:cxn modelId="{4C322A71-5045-4158-BA6E-77C6136DA40E}" type="presParOf" srcId="{6C17A0CD-9AAB-409E-A98E-8FE368F061B9}" destId="{F1A176B0-D5C5-4671-A2EF-75A43C47564B}" srcOrd="3" destOrd="0" presId="urn:microsoft.com/office/officeart/2005/8/layout/vList5"/>
    <dgm:cxn modelId="{3B82FE50-0635-408F-B567-3376EED704B7}" type="presParOf" srcId="{6C17A0CD-9AAB-409E-A98E-8FE368F061B9}" destId="{D7406CC1-0DD9-4F07-97C0-4C221B92D80A}" srcOrd="4" destOrd="0" presId="urn:microsoft.com/office/officeart/2005/8/layout/vList5"/>
    <dgm:cxn modelId="{C2516907-82B2-4657-8F49-47B06BCCBC7D}" type="presParOf" srcId="{D7406CC1-0DD9-4F07-97C0-4C221B92D80A}" destId="{1AE1A656-5496-4304-8AA3-3846050D6C51}" srcOrd="0" destOrd="0" presId="urn:microsoft.com/office/officeart/2005/8/layout/vList5"/>
    <dgm:cxn modelId="{47F1E001-F1F1-4183-AC46-A07F04E3ADEB}" type="presParOf" srcId="{D7406CC1-0DD9-4F07-97C0-4C221B92D80A}" destId="{E1017653-4163-4F37-9C6F-52B45CDD7DB7}"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4AFC2C-ECF7-49BC-8307-3CA790087504}"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GB"/>
        </a:p>
      </dgm:t>
    </dgm:pt>
    <dgm:pt modelId="{94A22843-0832-4674-B6F4-D0064697AF70}">
      <dgm:prSet phldrT="[Text]"/>
      <dgm:spPr/>
      <dgm:t>
        <a:bodyPr/>
        <a:lstStyle/>
        <a:p>
          <a:r>
            <a:rPr lang="en-GB" b="1" dirty="0">
              <a:latin typeface="Ebrima" panose="02000000000000000000" pitchFamily="2" charset="0"/>
              <a:ea typeface="Ebrima" panose="02000000000000000000" pitchFamily="2" charset="0"/>
              <a:cs typeface="Ebrima" panose="02000000000000000000" pitchFamily="2" charset="0"/>
            </a:rPr>
            <a:t>Clarity of purpose </a:t>
          </a:r>
        </a:p>
        <a:p>
          <a:r>
            <a:rPr lang="en-GB" dirty="0">
              <a:latin typeface="Ebrima" panose="02000000000000000000" pitchFamily="2" charset="0"/>
              <a:ea typeface="Ebrima" panose="02000000000000000000" pitchFamily="2" charset="0"/>
              <a:cs typeface="Ebrima" panose="02000000000000000000" pitchFamily="2" charset="0"/>
            </a:rPr>
            <a:t>An agreed vision reflected in the setting’s mission/</a:t>
          </a:r>
          <a:r>
            <a:rPr lang="en-GB" dirty="0" err="1">
              <a:latin typeface="Ebrima" panose="02000000000000000000" pitchFamily="2" charset="0"/>
              <a:ea typeface="Ebrima" panose="02000000000000000000" pitchFamily="2" charset="0"/>
              <a:cs typeface="Ebrima" panose="02000000000000000000" pitchFamily="2" charset="0"/>
            </a:rPr>
            <a:t>SoP</a:t>
          </a:r>
          <a:endParaRPr lang="en-GB" dirty="0">
            <a:latin typeface="Ebrima" panose="02000000000000000000" pitchFamily="2" charset="0"/>
            <a:ea typeface="Ebrima" panose="02000000000000000000" pitchFamily="2" charset="0"/>
            <a:cs typeface="Ebrima" panose="02000000000000000000" pitchFamily="2" charset="0"/>
          </a:endParaRPr>
        </a:p>
      </dgm:t>
    </dgm:pt>
    <dgm:pt modelId="{8C71C827-7885-4EE9-A769-47AAADD892A5}" type="parTrans" cxnId="{8E1898E0-3538-464F-80A2-FF119B46C6A2}">
      <dgm:prSet/>
      <dgm:spPr/>
      <dgm:t>
        <a:bodyPr/>
        <a:lstStyle/>
        <a:p>
          <a:endParaRPr lang="en-GB"/>
        </a:p>
      </dgm:t>
    </dgm:pt>
    <dgm:pt modelId="{E48F4AF8-8244-44F1-BE86-90159F521D35}" type="sibTrans" cxnId="{8E1898E0-3538-464F-80A2-FF119B46C6A2}">
      <dgm:prSet/>
      <dgm:spPr/>
      <dgm:t>
        <a:bodyPr/>
        <a:lstStyle/>
        <a:p>
          <a:endParaRPr lang="en-GB"/>
        </a:p>
      </dgm:t>
    </dgm:pt>
    <dgm:pt modelId="{8AA29891-F62E-4A61-B862-8BBDB0242953}">
      <dgm:prSet phldrT="[Text]"/>
      <dgm:spPr/>
      <dgm:t>
        <a:bodyPr/>
        <a:lstStyle/>
        <a:p>
          <a:r>
            <a:rPr lang="en-GB" b="1" dirty="0">
              <a:latin typeface="Ebrima" panose="02000000000000000000" pitchFamily="2" charset="0"/>
              <a:ea typeface="Ebrima" panose="02000000000000000000" pitchFamily="2" charset="0"/>
              <a:cs typeface="Ebrima" panose="02000000000000000000" pitchFamily="2" charset="0"/>
            </a:rPr>
            <a:t>Results</a:t>
          </a:r>
        </a:p>
        <a:p>
          <a:r>
            <a:rPr lang="en-GB" b="0" dirty="0">
              <a:latin typeface="Ebrima" panose="02000000000000000000" pitchFamily="2" charset="0"/>
              <a:ea typeface="Ebrima" panose="02000000000000000000" pitchFamily="2" charset="0"/>
              <a:cs typeface="Ebrima" panose="02000000000000000000" pitchFamily="2" charset="0"/>
            </a:rPr>
            <a:t>Do children experience the vision? </a:t>
          </a:r>
        </a:p>
      </dgm:t>
    </dgm:pt>
    <dgm:pt modelId="{610CEFB5-5E32-4E2E-83B8-B8DAE5B9B0A2}" type="parTrans" cxnId="{13E80045-E514-4D63-9223-D4BE158E7167}">
      <dgm:prSet/>
      <dgm:spPr/>
      <dgm:t>
        <a:bodyPr/>
        <a:lstStyle/>
        <a:p>
          <a:endParaRPr lang="en-GB"/>
        </a:p>
      </dgm:t>
    </dgm:pt>
    <dgm:pt modelId="{D50E7371-D961-43FA-8D6E-14716B54A0D1}" type="sibTrans" cxnId="{13E80045-E514-4D63-9223-D4BE158E7167}">
      <dgm:prSet/>
      <dgm:spPr/>
      <dgm:t>
        <a:bodyPr/>
        <a:lstStyle/>
        <a:p>
          <a:endParaRPr lang="en-GB"/>
        </a:p>
      </dgm:t>
    </dgm:pt>
    <dgm:pt modelId="{E9BBAD16-779D-4908-A2C9-D0BF5B775A0F}">
      <dgm:prSet phldrT="[Text]"/>
      <dgm:spPr/>
      <dgm:t>
        <a:bodyPr/>
        <a:lstStyle/>
        <a:p>
          <a:r>
            <a:rPr lang="en-GB" b="1" dirty="0">
              <a:latin typeface="Ebrima" panose="02000000000000000000" pitchFamily="2" charset="0"/>
              <a:ea typeface="Ebrima" panose="02000000000000000000" pitchFamily="2" charset="0"/>
              <a:cs typeface="Ebrima" panose="02000000000000000000" pitchFamily="2" charset="0"/>
            </a:rPr>
            <a:t>What does good look like?</a:t>
          </a:r>
        </a:p>
        <a:p>
          <a:r>
            <a:rPr lang="en-GB" b="0" dirty="0">
              <a:latin typeface="Ebrima" panose="02000000000000000000" pitchFamily="2" charset="0"/>
              <a:ea typeface="Ebrima" panose="02000000000000000000" pitchFamily="2" charset="0"/>
              <a:cs typeface="Ebrima" panose="02000000000000000000" pitchFamily="2" charset="0"/>
            </a:rPr>
            <a:t>An agreed description of what delivering this vision looks like</a:t>
          </a:r>
        </a:p>
      </dgm:t>
    </dgm:pt>
    <dgm:pt modelId="{CFD81AD9-3BA4-421F-A7C1-FC54C677C20D}" type="parTrans" cxnId="{33C5E195-4779-41A2-9F3A-EBF4D9A745DF}">
      <dgm:prSet/>
      <dgm:spPr/>
      <dgm:t>
        <a:bodyPr/>
        <a:lstStyle/>
        <a:p>
          <a:endParaRPr lang="en-GB"/>
        </a:p>
      </dgm:t>
    </dgm:pt>
    <dgm:pt modelId="{4806D136-3089-473F-9660-96730C42A958}" type="sibTrans" cxnId="{33C5E195-4779-41A2-9F3A-EBF4D9A745DF}">
      <dgm:prSet/>
      <dgm:spPr/>
      <dgm:t>
        <a:bodyPr/>
        <a:lstStyle/>
        <a:p>
          <a:endParaRPr lang="en-GB"/>
        </a:p>
      </dgm:t>
    </dgm:pt>
    <dgm:pt modelId="{425FEA3A-CE85-474F-B938-F801AC0604F1}">
      <dgm:prSet phldrT="[Text]"/>
      <dgm:spPr/>
      <dgm:t>
        <a:bodyPr/>
        <a:lstStyle/>
        <a:p>
          <a:r>
            <a:rPr lang="en-GB" b="1" dirty="0">
              <a:latin typeface="Ebrima" panose="02000000000000000000" pitchFamily="2" charset="0"/>
              <a:ea typeface="Ebrima" panose="02000000000000000000" pitchFamily="2" charset="0"/>
              <a:cs typeface="Ebrima" panose="02000000000000000000" pitchFamily="2" charset="0"/>
            </a:rPr>
            <a:t>Performance</a:t>
          </a:r>
        </a:p>
        <a:p>
          <a:r>
            <a:rPr lang="en-GB" b="0" dirty="0">
              <a:latin typeface="Ebrima" panose="02000000000000000000" pitchFamily="2" charset="0"/>
              <a:ea typeface="Ebrima" panose="02000000000000000000" pitchFamily="2" charset="0"/>
              <a:cs typeface="Ebrima" panose="02000000000000000000" pitchFamily="2" charset="0"/>
            </a:rPr>
            <a:t>Performance measures – the easy to capture</a:t>
          </a:r>
        </a:p>
      </dgm:t>
    </dgm:pt>
    <dgm:pt modelId="{7A34B5FA-826F-44CA-88ED-E449DAD1C122}" type="parTrans" cxnId="{C3369D83-8E4A-426A-A757-08E109B3C57E}">
      <dgm:prSet/>
      <dgm:spPr/>
      <dgm:t>
        <a:bodyPr/>
        <a:lstStyle/>
        <a:p>
          <a:endParaRPr lang="en-GB"/>
        </a:p>
      </dgm:t>
    </dgm:pt>
    <dgm:pt modelId="{9B953A96-91C1-4891-A312-751128E28B30}" type="sibTrans" cxnId="{C3369D83-8E4A-426A-A757-08E109B3C57E}">
      <dgm:prSet/>
      <dgm:spPr/>
      <dgm:t>
        <a:bodyPr/>
        <a:lstStyle/>
        <a:p>
          <a:endParaRPr lang="en-GB"/>
        </a:p>
      </dgm:t>
    </dgm:pt>
    <dgm:pt modelId="{14E45A73-8197-494C-9E6F-5DE63FD10C27}">
      <dgm:prSet phldrT="[Text]"/>
      <dgm:spPr/>
      <dgm:t>
        <a:bodyPr/>
        <a:lstStyle/>
        <a:p>
          <a:r>
            <a:rPr lang="en-GB" b="1" dirty="0">
              <a:latin typeface="Ebrima" panose="02000000000000000000" pitchFamily="2" charset="0"/>
              <a:ea typeface="Ebrima" panose="02000000000000000000" pitchFamily="2" charset="0"/>
              <a:cs typeface="Ebrima" panose="02000000000000000000" pitchFamily="2" charset="0"/>
            </a:rPr>
            <a:t>What is needed to be ‘good’?</a:t>
          </a:r>
        </a:p>
        <a:p>
          <a:r>
            <a:rPr lang="en-GB" b="0" dirty="0">
              <a:latin typeface="Ebrima" panose="02000000000000000000" pitchFamily="2" charset="0"/>
              <a:ea typeface="Ebrima" panose="02000000000000000000" pitchFamily="2" charset="0"/>
              <a:cs typeface="Ebrima" panose="02000000000000000000" pitchFamily="2" charset="0"/>
            </a:rPr>
            <a:t>Consider the resourcing and approach</a:t>
          </a:r>
        </a:p>
      </dgm:t>
    </dgm:pt>
    <dgm:pt modelId="{5371EB92-158E-4F8F-8BFE-6B465E7B0B69}" type="parTrans" cxnId="{0B123029-ADB0-4F02-B17B-BBDDB373D68B}">
      <dgm:prSet/>
      <dgm:spPr/>
      <dgm:t>
        <a:bodyPr/>
        <a:lstStyle/>
        <a:p>
          <a:endParaRPr lang="en-GB"/>
        </a:p>
      </dgm:t>
    </dgm:pt>
    <dgm:pt modelId="{BF85DBB8-22F3-48FA-85EC-0C03DF01FDCA}" type="sibTrans" cxnId="{0B123029-ADB0-4F02-B17B-BBDDB373D68B}">
      <dgm:prSet/>
      <dgm:spPr/>
      <dgm:t>
        <a:bodyPr/>
        <a:lstStyle/>
        <a:p>
          <a:endParaRPr lang="en-GB"/>
        </a:p>
      </dgm:t>
    </dgm:pt>
    <dgm:pt modelId="{F8E1AB6B-7FEA-4835-ADE8-A022C82DCCA9}">
      <dgm:prSet phldrT="[Text]"/>
      <dgm:spPr/>
      <dgm:t>
        <a:bodyPr/>
        <a:lstStyle/>
        <a:p>
          <a:r>
            <a:rPr lang="en-GB" b="1" dirty="0">
              <a:latin typeface="Ebrima" panose="02000000000000000000" pitchFamily="2" charset="0"/>
              <a:ea typeface="Ebrima" panose="02000000000000000000" pitchFamily="2" charset="0"/>
              <a:cs typeface="Ebrima" panose="02000000000000000000" pitchFamily="2" charset="0"/>
            </a:rPr>
            <a:t>Learning</a:t>
          </a:r>
        </a:p>
        <a:p>
          <a:r>
            <a:rPr lang="en-GB" b="0" dirty="0">
              <a:latin typeface="Ebrima" panose="02000000000000000000" pitchFamily="2" charset="0"/>
              <a:ea typeface="Ebrima" panose="02000000000000000000" pitchFamily="2" charset="0"/>
              <a:cs typeface="Ebrima" panose="02000000000000000000" pitchFamily="2" charset="0"/>
            </a:rPr>
            <a:t>Post implementation reflection</a:t>
          </a:r>
        </a:p>
      </dgm:t>
    </dgm:pt>
    <dgm:pt modelId="{012EE01A-CBD1-4BF7-8EC1-345B39904B6F}" type="parTrans" cxnId="{B6ADD190-EC54-4C6C-874B-41B4F6A618E9}">
      <dgm:prSet/>
      <dgm:spPr/>
      <dgm:t>
        <a:bodyPr/>
        <a:lstStyle/>
        <a:p>
          <a:endParaRPr lang="en-GB"/>
        </a:p>
      </dgm:t>
    </dgm:pt>
    <dgm:pt modelId="{2D0A8DC7-16CA-466B-9981-8DE9F83B8617}" type="sibTrans" cxnId="{B6ADD190-EC54-4C6C-874B-41B4F6A618E9}">
      <dgm:prSet/>
      <dgm:spPr/>
      <dgm:t>
        <a:bodyPr/>
        <a:lstStyle/>
        <a:p>
          <a:endParaRPr lang="en-GB"/>
        </a:p>
      </dgm:t>
    </dgm:pt>
    <dgm:pt modelId="{99DC6FB0-1AC6-4CDB-99CF-C49143F248C9}">
      <dgm:prSet phldrT="[Text]"/>
      <dgm:spPr/>
      <dgm:t>
        <a:bodyPr/>
        <a:lstStyle/>
        <a:p>
          <a:r>
            <a:rPr lang="en-GB" b="1" dirty="0">
              <a:latin typeface="Ebrima" panose="02000000000000000000" pitchFamily="2" charset="0"/>
              <a:ea typeface="Ebrima" panose="02000000000000000000" pitchFamily="2" charset="0"/>
              <a:cs typeface="Ebrima" panose="02000000000000000000" pitchFamily="2" charset="0"/>
            </a:rPr>
            <a:t>How to improve practice</a:t>
          </a:r>
        </a:p>
        <a:p>
          <a:r>
            <a:rPr lang="en-GB" b="0" dirty="0">
              <a:latin typeface="Ebrima" panose="02000000000000000000" pitchFamily="2" charset="0"/>
              <a:ea typeface="Ebrima" panose="02000000000000000000" pitchFamily="2" charset="0"/>
              <a:cs typeface="Ebrima" panose="02000000000000000000" pitchFamily="2" charset="0"/>
            </a:rPr>
            <a:t>What steps need to be taken</a:t>
          </a:r>
        </a:p>
      </dgm:t>
    </dgm:pt>
    <dgm:pt modelId="{896358A2-72F9-4AEC-B39C-68C5AD49A8F4}" type="parTrans" cxnId="{52448C1B-84ED-4553-A205-3C29EDD5C865}">
      <dgm:prSet/>
      <dgm:spPr/>
      <dgm:t>
        <a:bodyPr/>
        <a:lstStyle/>
        <a:p>
          <a:endParaRPr lang="en-GB"/>
        </a:p>
      </dgm:t>
    </dgm:pt>
    <dgm:pt modelId="{3BABB611-14AC-4475-90D0-1C98111A931D}" type="sibTrans" cxnId="{52448C1B-84ED-4553-A205-3C29EDD5C865}">
      <dgm:prSet/>
      <dgm:spPr/>
      <dgm:t>
        <a:bodyPr/>
        <a:lstStyle/>
        <a:p>
          <a:endParaRPr lang="en-GB"/>
        </a:p>
      </dgm:t>
    </dgm:pt>
    <dgm:pt modelId="{BB3A9FAC-BD32-4FFF-B95B-F8894E37E429}">
      <dgm:prSet phldrT="[Text]"/>
      <dgm:spPr/>
      <dgm:t>
        <a:bodyPr/>
        <a:lstStyle/>
        <a:p>
          <a:r>
            <a:rPr lang="en-GB" b="1" dirty="0">
              <a:latin typeface="Ebrima" panose="02000000000000000000" pitchFamily="2" charset="0"/>
              <a:ea typeface="Ebrima" panose="02000000000000000000" pitchFamily="2" charset="0"/>
              <a:cs typeface="Ebrima" panose="02000000000000000000" pitchFamily="2" charset="0"/>
            </a:rPr>
            <a:t>Motivation</a:t>
          </a:r>
        </a:p>
        <a:p>
          <a:r>
            <a:rPr lang="en-GB" b="0" dirty="0">
              <a:latin typeface="Ebrima" panose="02000000000000000000" pitchFamily="2" charset="0"/>
              <a:ea typeface="Ebrima" panose="02000000000000000000" pitchFamily="2" charset="0"/>
              <a:cs typeface="Ebrima" panose="02000000000000000000" pitchFamily="2" charset="0"/>
            </a:rPr>
            <a:t>How people feel through the process. Reflection in action</a:t>
          </a:r>
        </a:p>
      </dgm:t>
    </dgm:pt>
    <dgm:pt modelId="{6BA388C6-D959-4813-A9AF-5A918BF6EC53}" type="parTrans" cxnId="{96ACA750-5E14-4608-B706-3BB533EC82FC}">
      <dgm:prSet/>
      <dgm:spPr/>
      <dgm:t>
        <a:bodyPr/>
        <a:lstStyle/>
        <a:p>
          <a:endParaRPr lang="en-GB"/>
        </a:p>
      </dgm:t>
    </dgm:pt>
    <dgm:pt modelId="{769B05BA-5C63-4764-A74F-3A8119F14C6F}" type="sibTrans" cxnId="{96ACA750-5E14-4608-B706-3BB533EC82FC}">
      <dgm:prSet/>
      <dgm:spPr/>
      <dgm:t>
        <a:bodyPr/>
        <a:lstStyle/>
        <a:p>
          <a:endParaRPr lang="en-GB"/>
        </a:p>
      </dgm:t>
    </dgm:pt>
    <dgm:pt modelId="{E847428F-2618-45EA-96C3-7C4729D2DE01}" type="pres">
      <dgm:prSet presAssocID="{524AFC2C-ECF7-49BC-8307-3CA790087504}" presName="diagram" presStyleCnt="0">
        <dgm:presLayoutVars>
          <dgm:dir/>
          <dgm:resizeHandles val="exact"/>
        </dgm:presLayoutVars>
      </dgm:prSet>
      <dgm:spPr/>
    </dgm:pt>
    <dgm:pt modelId="{9D0FBF12-4BF6-42FA-9197-AE3F4D2EA7F1}" type="pres">
      <dgm:prSet presAssocID="{94A22843-0832-4674-B6F4-D0064697AF70}" presName="node" presStyleLbl="node1" presStyleIdx="0" presStyleCnt="8" custScaleX="142566">
        <dgm:presLayoutVars>
          <dgm:bulletEnabled val="1"/>
        </dgm:presLayoutVars>
      </dgm:prSet>
      <dgm:spPr/>
    </dgm:pt>
    <dgm:pt modelId="{E4105545-9D72-4FBC-A270-365763EED2A9}" type="pres">
      <dgm:prSet presAssocID="{E48F4AF8-8244-44F1-BE86-90159F521D35}" presName="sibTrans" presStyleCnt="0"/>
      <dgm:spPr/>
    </dgm:pt>
    <dgm:pt modelId="{B6EE6BC4-FF6C-42F2-A863-C615125A399E}" type="pres">
      <dgm:prSet presAssocID="{8AA29891-F62E-4A61-B862-8BBDB0242953}" presName="node" presStyleLbl="node1" presStyleIdx="1" presStyleCnt="8" custScaleX="142566">
        <dgm:presLayoutVars>
          <dgm:bulletEnabled val="1"/>
        </dgm:presLayoutVars>
      </dgm:prSet>
      <dgm:spPr/>
    </dgm:pt>
    <dgm:pt modelId="{701886F1-BB2C-4EC1-B8CF-D982523D0918}" type="pres">
      <dgm:prSet presAssocID="{D50E7371-D961-43FA-8D6E-14716B54A0D1}" presName="sibTrans" presStyleCnt="0"/>
      <dgm:spPr/>
    </dgm:pt>
    <dgm:pt modelId="{60ACC417-73F3-4B4E-ACD7-10CBFCBAEF37}" type="pres">
      <dgm:prSet presAssocID="{E9BBAD16-779D-4908-A2C9-D0BF5B775A0F}" presName="node" presStyleLbl="node1" presStyleIdx="2" presStyleCnt="8" custScaleX="142566">
        <dgm:presLayoutVars>
          <dgm:bulletEnabled val="1"/>
        </dgm:presLayoutVars>
      </dgm:prSet>
      <dgm:spPr/>
    </dgm:pt>
    <dgm:pt modelId="{471AD6B8-B707-43E3-8A88-C8F45AB88A34}" type="pres">
      <dgm:prSet presAssocID="{4806D136-3089-473F-9660-96730C42A958}" presName="sibTrans" presStyleCnt="0"/>
      <dgm:spPr/>
    </dgm:pt>
    <dgm:pt modelId="{B1399980-3B47-4B48-8DBE-02B3143C75F3}" type="pres">
      <dgm:prSet presAssocID="{425FEA3A-CE85-474F-B938-F801AC0604F1}" presName="node" presStyleLbl="node1" presStyleIdx="3" presStyleCnt="8" custScaleX="142566">
        <dgm:presLayoutVars>
          <dgm:bulletEnabled val="1"/>
        </dgm:presLayoutVars>
      </dgm:prSet>
      <dgm:spPr/>
    </dgm:pt>
    <dgm:pt modelId="{BDDBF321-02B5-4C04-BFD1-41FAB0979323}" type="pres">
      <dgm:prSet presAssocID="{9B953A96-91C1-4891-A312-751128E28B30}" presName="sibTrans" presStyleCnt="0"/>
      <dgm:spPr/>
    </dgm:pt>
    <dgm:pt modelId="{12D3243B-1B49-472D-9DE4-4E471DB2C62E}" type="pres">
      <dgm:prSet presAssocID="{14E45A73-8197-494C-9E6F-5DE63FD10C27}" presName="node" presStyleLbl="node1" presStyleIdx="4" presStyleCnt="8" custScaleX="142566">
        <dgm:presLayoutVars>
          <dgm:bulletEnabled val="1"/>
        </dgm:presLayoutVars>
      </dgm:prSet>
      <dgm:spPr/>
    </dgm:pt>
    <dgm:pt modelId="{0FDDF80A-8275-4D18-AD1D-45AF4B4EE541}" type="pres">
      <dgm:prSet presAssocID="{BF85DBB8-22F3-48FA-85EC-0C03DF01FDCA}" presName="sibTrans" presStyleCnt="0"/>
      <dgm:spPr/>
    </dgm:pt>
    <dgm:pt modelId="{7949B67E-DAFC-40B4-A5F9-44E770EA2440}" type="pres">
      <dgm:prSet presAssocID="{F8E1AB6B-7FEA-4835-ADE8-A022C82DCCA9}" presName="node" presStyleLbl="node1" presStyleIdx="5" presStyleCnt="8" custScaleX="142566">
        <dgm:presLayoutVars>
          <dgm:bulletEnabled val="1"/>
        </dgm:presLayoutVars>
      </dgm:prSet>
      <dgm:spPr/>
    </dgm:pt>
    <dgm:pt modelId="{3EDCB8B8-5A1B-4C2C-9452-8D78F847BA3F}" type="pres">
      <dgm:prSet presAssocID="{2D0A8DC7-16CA-466B-9981-8DE9F83B8617}" presName="sibTrans" presStyleCnt="0"/>
      <dgm:spPr/>
    </dgm:pt>
    <dgm:pt modelId="{716AF1BF-34BE-42F4-84A4-AC7250D06894}" type="pres">
      <dgm:prSet presAssocID="{99DC6FB0-1AC6-4CDB-99CF-C49143F248C9}" presName="node" presStyleLbl="node1" presStyleIdx="6" presStyleCnt="8" custScaleX="143786">
        <dgm:presLayoutVars>
          <dgm:bulletEnabled val="1"/>
        </dgm:presLayoutVars>
      </dgm:prSet>
      <dgm:spPr/>
    </dgm:pt>
    <dgm:pt modelId="{517E2FD5-307E-4090-B8D7-AD3CAF65A8B5}" type="pres">
      <dgm:prSet presAssocID="{3BABB611-14AC-4475-90D0-1C98111A931D}" presName="sibTrans" presStyleCnt="0"/>
      <dgm:spPr/>
    </dgm:pt>
    <dgm:pt modelId="{A3CBE631-B8A2-4F7C-AA77-99B99C00D1C3}" type="pres">
      <dgm:prSet presAssocID="{BB3A9FAC-BD32-4FFF-B95B-F8894E37E429}" presName="node" presStyleLbl="node1" presStyleIdx="7" presStyleCnt="8" custScaleX="143786">
        <dgm:presLayoutVars>
          <dgm:bulletEnabled val="1"/>
        </dgm:presLayoutVars>
      </dgm:prSet>
      <dgm:spPr/>
    </dgm:pt>
  </dgm:ptLst>
  <dgm:cxnLst>
    <dgm:cxn modelId="{2ECA3207-6DAA-4A9E-9D6A-D186AF2887A9}" type="presOf" srcId="{425FEA3A-CE85-474F-B938-F801AC0604F1}" destId="{B1399980-3B47-4B48-8DBE-02B3143C75F3}" srcOrd="0" destOrd="0" presId="urn:microsoft.com/office/officeart/2005/8/layout/default"/>
    <dgm:cxn modelId="{52448C1B-84ED-4553-A205-3C29EDD5C865}" srcId="{524AFC2C-ECF7-49BC-8307-3CA790087504}" destId="{99DC6FB0-1AC6-4CDB-99CF-C49143F248C9}" srcOrd="6" destOrd="0" parTransId="{896358A2-72F9-4AEC-B39C-68C5AD49A8F4}" sibTransId="{3BABB611-14AC-4475-90D0-1C98111A931D}"/>
    <dgm:cxn modelId="{0B123029-ADB0-4F02-B17B-BBDDB373D68B}" srcId="{524AFC2C-ECF7-49BC-8307-3CA790087504}" destId="{14E45A73-8197-494C-9E6F-5DE63FD10C27}" srcOrd="4" destOrd="0" parTransId="{5371EB92-158E-4F8F-8BFE-6B465E7B0B69}" sibTransId="{BF85DBB8-22F3-48FA-85EC-0C03DF01FDCA}"/>
    <dgm:cxn modelId="{3178F03C-C18B-4C62-BCD9-7E5B6A21EB19}" type="presOf" srcId="{F8E1AB6B-7FEA-4835-ADE8-A022C82DCCA9}" destId="{7949B67E-DAFC-40B4-A5F9-44E770EA2440}" srcOrd="0" destOrd="0" presId="urn:microsoft.com/office/officeart/2005/8/layout/default"/>
    <dgm:cxn modelId="{13E80045-E514-4D63-9223-D4BE158E7167}" srcId="{524AFC2C-ECF7-49BC-8307-3CA790087504}" destId="{8AA29891-F62E-4A61-B862-8BBDB0242953}" srcOrd="1" destOrd="0" parTransId="{610CEFB5-5E32-4E2E-83B8-B8DAE5B9B0A2}" sibTransId="{D50E7371-D961-43FA-8D6E-14716B54A0D1}"/>
    <dgm:cxn modelId="{96ACA750-5E14-4608-B706-3BB533EC82FC}" srcId="{524AFC2C-ECF7-49BC-8307-3CA790087504}" destId="{BB3A9FAC-BD32-4FFF-B95B-F8894E37E429}" srcOrd="7" destOrd="0" parTransId="{6BA388C6-D959-4813-A9AF-5A918BF6EC53}" sibTransId="{769B05BA-5C63-4764-A74F-3A8119F14C6F}"/>
    <dgm:cxn modelId="{41953B71-2659-4CF1-A3BE-FFC385A31EE1}" type="presOf" srcId="{8AA29891-F62E-4A61-B862-8BBDB0242953}" destId="{B6EE6BC4-FF6C-42F2-A863-C615125A399E}" srcOrd="0" destOrd="0" presId="urn:microsoft.com/office/officeart/2005/8/layout/default"/>
    <dgm:cxn modelId="{6D215D52-78C4-4B7F-A197-4F19D6896578}" type="presOf" srcId="{94A22843-0832-4674-B6F4-D0064697AF70}" destId="{9D0FBF12-4BF6-42FA-9197-AE3F4D2EA7F1}" srcOrd="0" destOrd="0" presId="urn:microsoft.com/office/officeart/2005/8/layout/default"/>
    <dgm:cxn modelId="{9960617C-38C5-4C35-9C08-19DD2241FA13}" type="presOf" srcId="{524AFC2C-ECF7-49BC-8307-3CA790087504}" destId="{E847428F-2618-45EA-96C3-7C4729D2DE01}" srcOrd="0" destOrd="0" presId="urn:microsoft.com/office/officeart/2005/8/layout/default"/>
    <dgm:cxn modelId="{C3369D83-8E4A-426A-A757-08E109B3C57E}" srcId="{524AFC2C-ECF7-49BC-8307-3CA790087504}" destId="{425FEA3A-CE85-474F-B938-F801AC0604F1}" srcOrd="3" destOrd="0" parTransId="{7A34B5FA-826F-44CA-88ED-E449DAD1C122}" sibTransId="{9B953A96-91C1-4891-A312-751128E28B30}"/>
    <dgm:cxn modelId="{DECCCF8B-7D2F-4912-A237-989E625B7E50}" type="presOf" srcId="{BB3A9FAC-BD32-4FFF-B95B-F8894E37E429}" destId="{A3CBE631-B8A2-4F7C-AA77-99B99C00D1C3}" srcOrd="0" destOrd="0" presId="urn:microsoft.com/office/officeart/2005/8/layout/default"/>
    <dgm:cxn modelId="{B6ADD190-EC54-4C6C-874B-41B4F6A618E9}" srcId="{524AFC2C-ECF7-49BC-8307-3CA790087504}" destId="{F8E1AB6B-7FEA-4835-ADE8-A022C82DCCA9}" srcOrd="5" destOrd="0" parTransId="{012EE01A-CBD1-4BF7-8EC1-345B39904B6F}" sibTransId="{2D0A8DC7-16CA-466B-9981-8DE9F83B8617}"/>
    <dgm:cxn modelId="{33C5E195-4779-41A2-9F3A-EBF4D9A745DF}" srcId="{524AFC2C-ECF7-49BC-8307-3CA790087504}" destId="{E9BBAD16-779D-4908-A2C9-D0BF5B775A0F}" srcOrd="2" destOrd="0" parTransId="{CFD81AD9-3BA4-421F-A7C1-FC54C677C20D}" sibTransId="{4806D136-3089-473F-9660-96730C42A958}"/>
    <dgm:cxn modelId="{9E836BA1-4EB4-4354-B6A4-1A51AF7E3111}" type="presOf" srcId="{99DC6FB0-1AC6-4CDB-99CF-C49143F248C9}" destId="{716AF1BF-34BE-42F4-84A4-AC7250D06894}" srcOrd="0" destOrd="0" presId="urn:microsoft.com/office/officeart/2005/8/layout/default"/>
    <dgm:cxn modelId="{744377CD-C3B5-45F1-9F37-6D7CEBD6DE1A}" type="presOf" srcId="{E9BBAD16-779D-4908-A2C9-D0BF5B775A0F}" destId="{60ACC417-73F3-4B4E-ACD7-10CBFCBAEF37}" srcOrd="0" destOrd="0" presId="urn:microsoft.com/office/officeart/2005/8/layout/default"/>
    <dgm:cxn modelId="{8E1898E0-3538-464F-80A2-FF119B46C6A2}" srcId="{524AFC2C-ECF7-49BC-8307-3CA790087504}" destId="{94A22843-0832-4674-B6F4-D0064697AF70}" srcOrd="0" destOrd="0" parTransId="{8C71C827-7885-4EE9-A769-47AAADD892A5}" sibTransId="{E48F4AF8-8244-44F1-BE86-90159F521D35}"/>
    <dgm:cxn modelId="{059743E4-3F53-4BA7-BFF1-B1F1D8A6B332}" type="presOf" srcId="{14E45A73-8197-494C-9E6F-5DE63FD10C27}" destId="{12D3243B-1B49-472D-9DE4-4E471DB2C62E}" srcOrd="0" destOrd="0" presId="urn:microsoft.com/office/officeart/2005/8/layout/default"/>
    <dgm:cxn modelId="{549DC8EF-ED2A-44C3-BD2B-CC876BB1D6CA}" type="presParOf" srcId="{E847428F-2618-45EA-96C3-7C4729D2DE01}" destId="{9D0FBF12-4BF6-42FA-9197-AE3F4D2EA7F1}" srcOrd="0" destOrd="0" presId="urn:microsoft.com/office/officeart/2005/8/layout/default"/>
    <dgm:cxn modelId="{6CF975AF-4D40-4C4E-86EB-B1088EE88A90}" type="presParOf" srcId="{E847428F-2618-45EA-96C3-7C4729D2DE01}" destId="{E4105545-9D72-4FBC-A270-365763EED2A9}" srcOrd="1" destOrd="0" presId="urn:microsoft.com/office/officeart/2005/8/layout/default"/>
    <dgm:cxn modelId="{9C6EFBAD-73B9-41E5-8877-AA2402FF15D9}" type="presParOf" srcId="{E847428F-2618-45EA-96C3-7C4729D2DE01}" destId="{B6EE6BC4-FF6C-42F2-A863-C615125A399E}" srcOrd="2" destOrd="0" presId="urn:microsoft.com/office/officeart/2005/8/layout/default"/>
    <dgm:cxn modelId="{ACCE1D7A-2993-409D-B2FE-BBEA0771FEF8}" type="presParOf" srcId="{E847428F-2618-45EA-96C3-7C4729D2DE01}" destId="{701886F1-BB2C-4EC1-B8CF-D982523D0918}" srcOrd="3" destOrd="0" presId="urn:microsoft.com/office/officeart/2005/8/layout/default"/>
    <dgm:cxn modelId="{B1890A3A-8514-47AC-8A4D-66683A5C55C5}" type="presParOf" srcId="{E847428F-2618-45EA-96C3-7C4729D2DE01}" destId="{60ACC417-73F3-4B4E-ACD7-10CBFCBAEF37}" srcOrd="4" destOrd="0" presId="urn:microsoft.com/office/officeart/2005/8/layout/default"/>
    <dgm:cxn modelId="{7C819029-D0CA-487F-94F2-14F70D2F24CF}" type="presParOf" srcId="{E847428F-2618-45EA-96C3-7C4729D2DE01}" destId="{471AD6B8-B707-43E3-8A88-C8F45AB88A34}" srcOrd="5" destOrd="0" presId="urn:microsoft.com/office/officeart/2005/8/layout/default"/>
    <dgm:cxn modelId="{05B95073-C5D9-475B-86CE-885568A1E287}" type="presParOf" srcId="{E847428F-2618-45EA-96C3-7C4729D2DE01}" destId="{B1399980-3B47-4B48-8DBE-02B3143C75F3}" srcOrd="6" destOrd="0" presId="urn:microsoft.com/office/officeart/2005/8/layout/default"/>
    <dgm:cxn modelId="{825171C0-821B-491A-9037-A6E97F39ABFA}" type="presParOf" srcId="{E847428F-2618-45EA-96C3-7C4729D2DE01}" destId="{BDDBF321-02B5-4C04-BFD1-41FAB0979323}" srcOrd="7" destOrd="0" presId="urn:microsoft.com/office/officeart/2005/8/layout/default"/>
    <dgm:cxn modelId="{6F3D6187-57A4-402B-BFF5-997A52F8E1E8}" type="presParOf" srcId="{E847428F-2618-45EA-96C3-7C4729D2DE01}" destId="{12D3243B-1B49-472D-9DE4-4E471DB2C62E}" srcOrd="8" destOrd="0" presId="urn:microsoft.com/office/officeart/2005/8/layout/default"/>
    <dgm:cxn modelId="{0F53406B-F8AD-4DBD-97E9-D3DB64999731}" type="presParOf" srcId="{E847428F-2618-45EA-96C3-7C4729D2DE01}" destId="{0FDDF80A-8275-4D18-AD1D-45AF4B4EE541}" srcOrd="9" destOrd="0" presId="urn:microsoft.com/office/officeart/2005/8/layout/default"/>
    <dgm:cxn modelId="{E3F1CC3D-D90D-4DDE-B951-3A1F6213699E}" type="presParOf" srcId="{E847428F-2618-45EA-96C3-7C4729D2DE01}" destId="{7949B67E-DAFC-40B4-A5F9-44E770EA2440}" srcOrd="10" destOrd="0" presId="urn:microsoft.com/office/officeart/2005/8/layout/default"/>
    <dgm:cxn modelId="{07C5B8CD-09AE-47ED-ADD2-068E58DA3690}" type="presParOf" srcId="{E847428F-2618-45EA-96C3-7C4729D2DE01}" destId="{3EDCB8B8-5A1B-4C2C-9452-8D78F847BA3F}" srcOrd="11" destOrd="0" presId="urn:microsoft.com/office/officeart/2005/8/layout/default"/>
    <dgm:cxn modelId="{AAD24FC5-FB0F-4E59-8CA3-85FD9E443791}" type="presParOf" srcId="{E847428F-2618-45EA-96C3-7C4729D2DE01}" destId="{716AF1BF-34BE-42F4-84A4-AC7250D06894}" srcOrd="12" destOrd="0" presId="urn:microsoft.com/office/officeart/2005/8/layout/default"/>
    <dgm:cxn modelId="{FE51E99F-4AD9-4718-8B5C-7023752D1CB8}" type="presParOf" srcId="{E847428F-2618-45EA-96C3-7C4729D2DE01}" destId="{517E2FD5-307E-4090-B8D7-AD3CAF65A8B5}" srcOrd="13" destOrd="0" presId="urn:microsoft.com/office/officeart/2005/8/layout/default"/>
    <dgm:cxn modelId="{CC140169-44FE-4380-9D7E-2E91E8659E8B}" type="presParOf" srcId="{E847428F-2618-45EA-96C3-7C4729D2DE01}" destId="{A3CBE631-B8A2-4F7C-AA77-99B99C00D1C3}"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33428D-C1CB-4F35-8A65-9CC57AB99996}">
      <dsp:nvSpPr>
        <dsp:cNvPr id="0" name=""/>
        <dsp:cNvSpPr/>
      </dsp:nvSpPr>
      <dsp:spPr>
        <a:xfrm rot="5400000">
          <a:off x="7426294" y="-2819003"/>
          <a:ext cx="1746553" cy="7811361"/>
        </a:xfrm>
        <a:prstGeom prst="round2SameRect">
          <a:avLst/>
        </a:prstGeom>
        <a:solidFill>
          <a:schemeClr val="accent5">
            <a:tint val="40000"/>
            <a:alpha val="90000"/>
            <a:hueOff val="0"/>
            <a:satOff val="0"/>
            <a:lumOff val="0"/>
            <a:alphaOff val="0"/>
          </a:schemeClr>
        </a:solidFill>
        <a:ln w="285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GB" sz="2100" kern="1200" dirty="0">
              <a:latin typeface="Ebrima" panose="02000000000000000000" pitchFamily="2" charset="0"/>
              <a:ea typeface="Ebrima" panose="02000000000000000000" pitchFamily="2" charset="0"/>
              <a:cs typeface="Ebrima" panose="02000000000000000000" pitchFamily="2" charset="0"/>
            </a:rPr>
            <a:t>Conceptualising</a:t>
          </a:r>
        </a:p>
        <a:p>
          <a:pPr marL="228600" lvl="1" indent="-228600" algn="l" defTabSz="933450">
            <a:lnSpc>
              <a:spcPct val="90000"/>
            </a:lnSpc>
            <a:spcBef>
              <a:spcPct val="0"/>
            </a:spcBef>
            <a:spcAft>
              <a:spcPct val="15000"/>
            </a:spcAft>
            <a:buChar char="•"/>
          </a:pPr>
          <a:r>
            <a:rPr lang="en-GB" sz="2100" kern="1200" dirty="0">
              <a:latin typeface="Ebrima" panose="02000000000000000000" pitchFamily="2" charset="0"/>
              <a:ea typeface="Ebrima" panose="02000000000000000000" pitchFamily="2" charset="0"/>
              <a:cs typeface="Ebrima" panose="02000000000000000000" pitchFamily="2" charset="0"/>
            </a:rPr>
            <a:t>Engaging</a:t>
          </a:r>
        </a:p>
        <a:p>
          <a:pPr marL="228600" lvl="1" indent="-228600" algn="l" defTabSz="933450">
            <a:lnSpc>
              <a:spcPct val="90000"/>
            </a:lnSpc>
            <a:spcBef>
              <a:spcPct val="0"/>
            </a:spcBef>
            <a:spcAft>
              <a:spcPct val="15000"/>
            </a:spcAft>
            <a:buChar char="•"/>
          </a:pPr>
          <a:r>
            <a:rPr lang="en-GB" sz="2100" kern="1200" dirty="0">
              <a:latin typeface="Ebrima" panose="02000000000000000000" pitchFamily="2" charset="0"/>
              <a:ea typeface="Ebrima" panose="02000000000000000000" pitchFamily="2" charset="0"/>
              <a:cs typeface="Ebrima" panose="02000000000000000000" pitchFamily="2" charset="0"/>
            </a:rPr>
            <a:t>Articulating</a:t>
          </a:r>
        </a:p>
        <a:p>
          <a:pPr marL="228600" lvl="1" indent="-228600" algn="l" defTabSz="933450">
            <a:lnSpc>
              <a:spcPct val="90000"/>
            </a:lnSpc>
            <a:spcBef>
              <a:spcPct val="0"/>
            </a:spcBef>
            <a:spcAft>
              <a:spcPct val="15000"/>
            </a:spcAft>
            <a:buChar char="•"/>
          </a:pPr>
          <a:r>
            <a:rPr lang="en-GB" sz="2100" kern="1200" dirty="0">
              <a:latin typeface="Ebrima" panose="02000000000000000000" pitchFamily="2" charset="0"/>
              <a:ea typeface="Ebrima" panose="02000000000000000000" pitchFamily="2" charset="0"/>
              <a:cs typeface="Ebrima" panose="02000000000000000000" pitchFamily="2" charset="0"/>
            </a:rPr>
            <a:t>Implementing</a:t>
          </a:r>
        </a:p>
      </dsp:txBody>
      <dsp:txXfrm rot="-5400000">
        <a:off x="4393890" y="298661"/>
        <a:ext cx="7726101" cy="1576033"/>
      </dsp:txXfrm>
    </dsp:sp>
    <dsp:sp modelId="{33719539-00E2-4CC4-9B66-7E4E1FA44302}">
      <dsp:nvSpPr>
        <dsp:cNvPr id="0" name=""/>
        <dsp:cNvSpPr/>
      </dsp:nvSpPr>
      <dsp:spPr>
        <a:xfrm>
          <a:off x="0" y="3307"/>
          <a:ext cx="4393890" cy="2183192"/>
        </a:xfrm>
        <a:prstGeom prst="roundRect">
          <a:avLst/>
        </a:prstGeom>
        <a:solidFill>
          <a:schemeClr val="accent5">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102870" rIns="205740" bIns="102870" numCol="1" spcCol="1270" anchor="ctr" anchorCtr="0">
          <a:noAutofit/>
        </a:bodyPr>
        <a:lstStyle/>
        <a:p>
          <a:pPr marL="0" lvl="0" indent="0" algn="ctr" defTabSz="2400300">
            <a:lnSpc>
              <a:spcPct val="90000"/>
            </a:lnSpc>
            <a:spcBef>
              <a:spcPct val="0"/>
            </a:spcBef>
            <a:spcAft>
              <a:spcPct val="35000"/>
            </a:spcAft>
            <a:buNone/>
          </a:pPr>
          <a:r>
            <a:rPr lang="en-GB" sz="5400" b="0" i="0" u="none" strike="noStrike" kern="1200" baseline="0">
              <a:latin typeface="Ebrima" panose="02000000000000000000" pitchFamily="2" charset="0"/>
              <a:ea typeface="Ebrima" panose="02000000000000000000" pitchFamily="2" charset="0"/>
              <a:cs typeface="Ebrima" panose="02000000000000000000" pitchFamily="2" charset="0"/>
            </a:rPr>
            <a:t>Strategic processes</a:t>
          </a:r>
          <a:endParaRPr lang="en-GB" sz="5400" kern="1200" dirty="0">
            <a:latin typeface="Ebrima" panose="02000000000000000000" pitchFamily="2" charset="0"/>
            <a:ea typeface="Ebrima" panose="02000000000000000000" pitchFamily="2" charset="0"/>
            <a:cs typeface="Ebrima" panose="02000000000000000000" pitchFamily="2" charset="0"/>
          </a:endParaRPr>
        </a:p>
      </dsp:txBody>
      <dsp:txXfrm>
        <a:off x="106575" y="109882"/>
        <a:ext cx="4180740" cy="1970042"/>
      </dsp:txXfrm>
    </dsp:sp>
    <dsp:sp modelId="{3C9A0573-C875-4259-8810-276768060FF3}">
      <dsp:nvSpPr>
        <dsp:cNvPr id="0" name=""/>
        <dsp:cNvSpPr/>
      </dsp:nvSpPr>
      <dsp:spPr>
        <a:xfrm rot="5400000">
          <a:off x="7426294" y="-518425"/>
          <a:ext cx="1746553" cy="7811361"/>
        </a:xfrm>
        <a:prstGeom prst="round2SameRect">
          <a:avLst/>
        </a:prstGeom>
        <a:solidFill>
          <a:schemeClr val="accent5">
            <a:tint val="40000"/>
            <a:alpha val="90000"/>
            <a:hueOff val="3254918"/>
            <a:satOff val="-5737"/>
            <a:lumOff val="853"/>
            <a:alphaOff val="0"/>
          </a:schemeClr>
        </a:solidFill>
        <a:ln w="28575" cap="flat" cmpd="sng" algn="ctr">
          <a:solidFill>
            <a:schemeClr val="accent5">
              <a:tint val="40000"/>
              <a:alpha val="90000"/>
              <a:hueOff val="3254918"/>
              <a:satOff val="-5737"/>
              <a:lumOff val="8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GB" sz="2100" b="0" i="0" u="none" strike="noStrike" kern="1200" baseline="0" dirty="0">
              <a:latin typeface="Ebrima" panose="02000000000000000000" pitchFamily="2" charset="0"/>
              <a:ea typeface="Ebrima" panose="02000000000000000000" pitchFamily="2" charset="0"/>
              <a:cs typeface="Ebrima" panose="02000000000000000000" pitchFamily="2" charset="0"/>
            </a:rPr>
            <a:t>Proactive &amp; accessible – shape the future together</a:t>
          </a:r>
        </a:p>
        <a:p>
          <a:pPr marL="228600" lvl="1" indent="-228600" algn="l" defTabSz="933450">
            <a:lnSpc>
              <a:spcPct val="90000"/>
            </a:lnSpc>
            <a:spcBef>
              <a:spcPct val="0"/>
            </a:spcBef>
            <a:spcAft>
              <a:spcPct val="15000"/>
            </a:spcAft>
            <a:buChar char="•"/>
          </a:pPr>
          <a:r>
            <a:rPr lang="en-GB" sz="2100" b="0" i="0" u="none" strike="noStrike" kern="1200" baseline="0" dirty="0">
              <a:latin typeface="Ebrima" panose="02000000000000000000" pitchFamily="2" charset="0"/>
              <a:ea typeface="Ebrima" panose="02000000000000000000" pitchFamily="2" charset="0"/>
              <a:cs typeface="Ebrima" panose="02000000000000000000" pitchFamily="2" charset="0"/>
            </a:rPr>
            <a:t>Broad themes, not details</a:t>
          </a:r>
        </a:p>
        <a:p>
          <a:pPr marL="228600" lvl="1" indent="-228600" algn="l" defTabSz="933450">
            <a:lnSpc>
              <a:spcPct val="90000"/>
            </a:lnSpc>
            <a:spcBef>
              <a:spcPct val="0"/>
            </a:spcBef>
            <a:spcAft>
              <a:spcPct val="15000"/>
            </a:spcAft>
            <a:buChar char="•"/>
          </a:pPr>
          <a:r>
            <a:rPr lang="en-GB" sz="2100" b="0" i="0" u="none" strike="noStrike" kern="1200" baseline="0" dirty="0">
              <a:latin typeface="Ebrima" panose="02000000000000000000" pitchFamily="2" charset="0"/>
              <a:ea typeface="Ebrima" panose="02000000000000000000" pitchFamily="2" charset="0"/>
              <a:cs typeface="Ebrima" panose="02000000000000000000" pitchFamily="2" charset="0"/>
            </a:rPr>
            <a:t>Focused on core developments</a:t>
          </a:r>
        </a:p>
        <a:p>
          <a:pPr marL="228600" lvl="1" indent="-228600" algn="l" defTabSz="933450">
            <a:lnSpc>
              <a:spcPct val="90000"/>
            </a:lnSpc>
            <a:spcBef>
              <a:spcPct val="0"/>
            </a:spcBef>
            <a:spcAft>
              <a:spcPct val="15000"/>
            </a:spcAft>
            <a:buChar char="•"/>
          </a:pPr>
          <a:r>
            <a:rPr lang="en-GB" sz="2100" b="0" i="0" u="none" strike="noStrike" kern="1200" baseline="0" dirty="0">
              <a:latin typeface="Ebrima" panose="02000000000000000000" pitchFamily="2" charset="0"/>
              <a:ea typeface="Ebrima" panose="02000000000000000000" pitchFamily="2" charset="0"/>
              <a:cs typeface="Ebrima" panose="02000000000000000000" pitchFamily="2" charset="0"/>
            </a:rPr>
            <a:t>Set clear success criteria</a:t>
          </a:r>
        </a:p>
      </dsp:txBody>
      <dsp:txXfrm rot="-5400000">
        <a:off x="4393890" y="2599239"/>
        <a:ext cx="7726101" cy="1576033"/>
      </dsp:txXfrm>
    </dsp:sp>
    <dsp:sp modelId="{D559B095-257A-4B9D-BC46-4EFD0032927B}">
      <dsp:nvSpPr>
        <dsp:cNvPr id="0" name=""/>
        <dsp:cNvSpPr/>
      </dsp:nvSpPr>
      <dsp:spPr>
        <a:xfrm>
          <a:off x="0" y="2295659"/>
          <a:ext cx="4393890" cy="2183192"/>
        </a:xfrm>
        <a:prstGeom prst="roundRect">
          <a:avLst/>
        </a:prstGeom>
        <a:solidFill>
          <a:schemeClr val="accent5">
            <a:hueOff val="3517239"/>
            <a:satOff val="-28349"/>
            <a:lumOff val="804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102870" rIns="205740" bIns="102870" numCol="1" spcCol="1270" anchor="ctr" anchorCtr="0">
          <a:noAutofit/>
        </a:bodyPr>
        <a:lstStyle/>
        <a:p>
          <a:pPr marL="0" lvl="0" indent="0" algn="ctr" defTabSz="2400300">
            <a:lnSpc>
              <a:spcPct val="90000"/>
            </a:lnSpc>
            <a:spcBef>
              <a:spcPct val="0"/>
            </a:spcBef>
            <a:spcAft>
              <a:spcPct val="35000"/>
            </a:spcAft>
            <a:buNone/>
          </a:pPr>
          <a:r>
            <a:rPr lang="en-GB" sz="5400" b="0" i="0" u="none" strike="noStrike" kern="1200" baseline="0" dirty="0">
              <a:latin typeface="Ebrima" panose="02000000000000000000" pitchFamily="2" charset="0"/>
              <a:ea typeface="Ebrima" panose="02000000000000000000" pitchFamily="2" charset="0"/>
              <a:cs typeface="Ebrima" panose="02000000000000000000" pitchFamily="2" charset="0"/>
            </a:rPr>
            <a:t>Strategic approaches</a:t>
          </a:r>
        </a:p>
      </dsp:txBody>
      <dsp:txXfrm>
        <a:off x="106575" y="2402234"/>
        <a:ext cx="4180740" cy="1970042"/>
      </dsp:txXfrm>
    </dsp:sp>
    <dsp:sp modelId="{E1017653-4163-4F37-9C6F-52B45CDD7DB7}">
      <dsp:nvSpPr>
        <dsp:cNvPr id="0" name=""/>
        <dsp:cNvSpPr/>
      </dsp:nvSpPr>
      <dsp:spPr>
        <a:xfrm rot="5400000">
          <a:off x="7426294" y="1773926"/>
          <a:ext cx="1746553" cy="7811361"/>
        </a:xfrm>
        <a:prstGeom prst="round2SameRect">
          <a:avLst/>
        </a:prstGeom>
        <a:solidFill>
          <a:schemeClr val="accent5">
            <a:tint val="40000"/>
            <a:alpha val="90000"/>
            <a:hueOff val="6509836"/>
            <a:satOff val="-11474"/>
            <a:lumOff val="1707"/>
            <a:alphaOff val="0"/>
          </a:schemeClr>
        </a:solidFill>
        <a:ln w="28575" cap="flat" cmpd="sng" algn="ctr">
          <a:solidFill>
            <a:schemeClr val="accent5">
              <a:tint val="40000"/>
              <a:alpha val="90000"/>
              <a:hueOff val="6509836"/>
              <a:satOff val="-11474"/>
              <a:lumOff val="170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GB" sz="2100" kern="1200" dirty="0">
              <a:latin typeface="Ebrima" panose="02000000000000000000" pitchFamily="2" charset="0"/>
              <a:ea typeface="Ebrima" panose="02000000000000000000" pitchFamily="2" charset="0"/>
              <a:cs typeface="Ebrima" panose="02000000000000000000" pitchFamily="2" charset="0"/>
            </a:rPr>
            <a:t>Set the direction &amp; translate strategy to action</a:t>
          </a:r>
        </a:p>
        <a:p>
          <a:pPr marL="228600" lvl="1" indent="-228600" algn="l" defTabSz="933450">
            <a:lnSpc>
              <a:spcPct val="90000"/>
            </a:lnSpc>
            <a:spcBef>
              <a:spcPct val="0"/>
            </a:spcBef>
            <a:spcAft>
              <a:spcPct val="15000"/>
            </a:spcAft>
            <a:buChar char="•"/>
          </a:pPr>
          <a:r>
            <a:rPr lang="en-GB" sz="2100" kern="1200" dirty="0">
              <a:latin typeface="Ebrima" panose="02000000000000000000" pitchFamily="2" charset="0"/>
              <a:ea typeface="Ebrima" panose="02000000000000000000" pitchFamily="2" charset="0"/>
              <a:cs typeface="Ebrima" panose="02000000000000000000" pitchFamily="2" charset="0"/>
            </a:rPr>
            <a:t>Align people, organisation &amp; strategy (culture change)</a:t>
          </a:r>
        </a:p>
        <a:p>
          <a:pPr marL="228600" lvl="1" indent="-228600" algn="l" defTabSz="933450">
            <a:lnSpc>
              <a:spcPct val="90000"/>
            </a:lnSpc>
            <a:spcBef>
              <a:spcPct val="0"/>
            </a:spcBef>
            <a:spcAft>
              <a:spcPct val="15000"/>
            </a:spcAft>
            <a:buChar char="•"/>
          </a:pPr>
          <a:r>
            <a:rPr lang="en-GB" sz="2100" kern="1200" dirty="0">
              <a:latin typeface="Ebrima" panose="02000000000000000000" pitchFamily="2" charset="0"/>
              <a:ea typeface="Ebrima" panose="02000000000000000000" pitchFamily="2" charset="0"/>
              <a:cs typeface="Ebrima" panose="02000000000000000000" pitchFamily="2" charset="0"/>
            </a:rPr>
            <a:t>Get the timing right (and know when to stop!)</a:t>
          </a:r>
        </a:p>
        <a:p>
          <a:pPr marL="228600" lvl="1" indent="-228600" algn="l" defTabSz="933450">
            <a:lnSpc>
              <a:spcPct val="90000"/>
            </a:lnSpc>
            <a:spcBef>
              <a:spcPct val="0"/>
            </a:spcBef>
            <a:spcAft>
              <a:spcPct val="15000"/>
            </a:spcAft>
            <a:buChar char="•"/>
          </a:pPr>
          <a:r>
            <a:rPr lang="en-GB" sz="2100" kern="1200" dirty="0">
              <a:latin typeface="Ebrima" panose="02000000000000000000" pitchFamily="2" charset="0"/>
              <a:ea typeface="Ebrima" panose="02000000000000000000" pitchFamily="2" charset="0"/>
              <a:cs typeface="Ebrima" panose="02000000000000000000" pitchFamily="2" charset="0"/>
            </a:rPr>
            <a:t>Hold the long term future not the short term fad</a:t>
          </a:r>
        </a:p>
      </dsp:txBody>
      <dsp:txXfrm rot="-5400000">
        <a:off x="4393890" y="4891590"/>
        <a:ext cx="7726101" cy="1576033"/>
      </dsp:txXfrm>
    </dsp:sp>
    <dsp:sp modelId="{1AE1A656-5496-4304-8AA3-3846050D6C51}">
      <dsp:nvSpPr>
        <dsp:cNvPr id="0" name=""/>
        <dsp:cNvSpPr/>
      </dsp:nvSpPr>
      <dsp:spPr>
        <a:xfrm>
          <a:off x="0" y="4588011"/>
          <a:ext cx="4393890" cy="2183192"/>
        </a:xfrm>
        <a:prstGeom prst="roundRect">
          <a:avLst/>
        </a:prstGeom>
        <a:solidFill>
          <a:schemeClr val="accent5">
            <a:hueOff val="7034478"/>
            <a:satOff val="-56698"/>
            <a:lumOff val="16079"/>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102870" rIns="205740" bIns="102870" numCol="1" spcCol="1270" anchor="ctr" anchorCtr="0">
          <a:noAutofit/>
        </a:bodyPr>
        <a:lstStyle/>
        <a:p>
          <a:pPr marL="0" lvl="0" indent="0" algn="ctr" defTabSz="2400300">
            <a:lnSpc>
              <a:spcPct val="90000"/>
            </a:lnSpc>
            <a:spcBef>
              <a:spcPct val="0"/>
            </a:spcBef>
            <a:spcAft>
              <a:spcPct val="35000"/>
            </a:spcAft>
            <a:buNone/>
          </a:pPr>
          <a:r>
            <a:rPr lang="en-GB" sz="5400" b="0" i="0" u="none" strike="noStrike" kern="1200" baseline="0" dirty="0">
              <a:latin typeface="Ebrima" panose="02000000000000000000" pitchFamily="2" charset="0"/>
              <a:ea typeface="Ebrima" panose="02000000000000000000" pitchFamily="2" charset="0"/>
              <a:cs typeface="Ebrima" panose="02000000000000000000" pitchFamily="2" charset="0"/>
            </a:rPr>
            <a:t>Strategic leadership</a:t>
          </a:r>
          <a:endParaRPr lang="en-GB" sz="5400" kern="1200" dirty="0">
            <a:latin typeface="Ebrima" panose="02000000000000000000" pitchFamily="2" charset="0"/>
            <a:ea typeface="Ebrima" panose="02000000000000000000" pitchFamily="2" charset="0"/>
            <a:cs typeface="Ebrima" panose="02000000000000000000" pitchFamily="2" charset="0"/>
          </a:endParaRPr>
        </a:p>
      </dsp:txBody>
      <dsp:txXfrm>
        <a:off x="106575" y="4694586"/>
        <a:ext cx="4180740" cy="19700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33428D-C1CB-4F35-8A65-9CC57AB99996}">
      <dsp:nvSpPr>
        <dsp:cNvPr id="0" name=""/>
        <dsp:cNvSpPr/>
      </dsp:nvSpPr>
      <dsp:spPr>
        <a:xfrm rot="5400000">
          <a:off x="7426294" y="-2819003"/>
          <a:ext cx="1746553" cy="7811361"/>
        </a:xfrm>
        <a:prstGeom prst="round2SameRect">
          <a:avLst/>
        </a:prstGeom>
        <a:solidFill>
          <a:schemeClr val="accent5">
            <a:tint val="40000"/>
            <a:alpha val="90000"/>
            <a:hueOff val="0"/>
            <a:satOff val="0"/>
            <a:lumOff val="0"/>
            <a:alphaOff val="0"/>
          </a:schemeClr>
        </a:solidFill>
        <a:ln w="285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GB" sz="2100" kern="1200" dirty="0">
              <a:latin typeface="Ebrima" panose="02000000000000000000" pitchFamily="2" charset="0"/>
              <a:ea typeface="Ebrima" panose="02000000000000000000" pitchFamily="2" charset="0"/>
              <a:cs typeface="Ebrima" panose="02000000000000000000" pitchFamily="2" charset="0"/>
            </a:rPr>
            <a:t>Conceptualising</a:t>
          </a:r>
        </a:p>
        <a:p>
          <a:pPr marL="228600" lvl="1" indent="-228600" algn="l" defTabSz="933450">
            <a:lnSpc>
              <a:spcPct val="90000"/>
            </a:lnSpc>
            <a:spcBef>
              <a:spcPct val="0"/>
            </a:spcBef>
            <a:spcAft>
              <a:spcPct val="15000"/>
            </a:spcAft>
            <a:buChar char="•"/>
          </a:pPr>
          <a:r>
            <a:rPr lang="en-GB" sz="2100" b="1" kern="1200" dirty="0">
              <a:latin typeface="Ebrima" panose="02000000000000000000" pitchFamily="2" charset="0"/>
              <a:ea typeface="Ebrima" panose="02000000000000000000" pitchFamily="2" charset="0"/>
              <a:cs typeface="Ebrima" panose="02000000000000000000" pitchFamily="2" charset="0"/>
            </a:rPr>
            <a:t>Engaging</a:t>
          </a:r>
        </a:p>
        <a:p>
          <a:pPr marL="228600" lvl="1" indent="-228600" algn="l" defTabSz="933450">
            <a:lnSpc>
              <a:spcPct val="90000"/>
            </a:lnSpc>
            <a:spcBef>
              <a:spcPct val="0"/>
            </a:spcBef>
            <a:spcAft>
              <a:spcPct val="15000"/>
            </a:spcAft>
            <a:buChar char="•"/>
          </a:pPr>
          <a:r>
            <a:rPr lang="en-GB" sz="2100" b="1" kern="1200" dirty="0">
              <a:latin typeface="Ebrima" panose="02000000000000000000" pitchFamily="2" charset="0"/>
              <a:ea typeface="Ebrima" panose="02000000000000000000" pitchFamily="2" charset="0"/>
              <a:cs typeface="Ebrima" panose="02000000000000000000" pitchFamily="2" charset="0"/>
            </a:rPr>
            <a:t>Articulating</a:t>
          </a:r>
        </a:p>
        <a:p>
          <a:pPr marL="228600" lvl="1" indent="-228600" algn="l" defTabSz="933450">
            <a:lnSpc>
              <a:spcPct val="90000"/>
            </a:lnSpc>
            <a:spcBef>
              <a:spcPct val="0"/>
            </a:spcBef>
            <a:spcAft>
              <a:spcPct val="15000"/>
            </a:spcAft>
            <a:buChar char="•"/>
          </a:pPr>
          <a:r>
            <a:rPr lang="en-GB" sz="2100" kern="1200" dirty="0">
              <a:latin typeface="Ebrima" panose="02000000000000000000" pitchFamily="2" charset="0"/>
              <a:ea typeface="Ebrima" panose="02000000000000000000" pitchFamily="2" charset="0"/>
              <a:cs typeface="Ebrima" panose="02000000000000000000" pitchFamily="2" charset="0"/>
            </a:rPr>
            <a:t>Implementing</a:t>
          </a:r>
        </a:p>
      </dsp:txBody>
      <dsp:txXfrm rot="-5400000">
        <a:off x="4393890" y="298661"/>
        <a:ext cx="7726101" cy="1576033"/>
      </dsp:txXfrm>
    </dsp:sp>
    <dsp:sp modelId="{33719539-00E2-4CC4-9B66-7E4E1FA44302}">
      <dsp:nvSpPr>
        <dsp:cNvPr id="0" name=""/>
        <dsp:cNvSpPr/>
      </dsp:nvSpPr>
      <dsp:spPr>
        <a:xfrm>
          <a:off x="0" y="3307"/>
          <a:ext cx="4393890" cy="2183192"/>
        </a:xfrm>
        <a:prstGeom prst="roundRect">
          <a:avLst/>
        </a:prstGeom>
        <a:solidFill>
          <a:schemeClr val="accent5">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102870" rIns="205740" bIns="102870" numCol="1" spcCol="1270" anchor="ctr" anchorCtr="0">
          <a:noAutofit/>
        </a:bodyPr>
        <a:lstStyle/>
        <a:p>
          <a:pPr marL="0" lvl="0" indent="0" algn="ctr" defTabSz="2400300">
            <a:lnSpc>
              <a:spcPct val="90000"/>
            </a:lnSpc>
            <a:spcBef>
              <a:spcPct val="0"/>
            </a:spcBef>
            <a:spcAft>
              <a:spcPct val="35000"/>
            </a:spcAft>
            <a:buNone/>
          </a:pPr>
          <a:r>
            <a:rPr lang="en-GB" sz="5400" b="0" i="0" u="none" strike="noStrike" kern="1200" baseline="0">
              <a:latin typeface="Ebrima" panose="02000000000000000000" pitchFamily="2" charset="0"/>
              <a:ea typeface="Ebrima" panose="02000000000000000000" pitchFamily="2" charset="0"/>
              <a:cs typeface="Ebrima" panose="02000000000000000000" pitchFamily="2" charset="0"/>
            </a:rPr>
            <a:t>Strategic processes</a:t>
          </a:r>
          <a:endParaRPr lang="en-GB" sz="5400" kern="1200" dirty="0">
            <a:latin typeface="Ebrima" panose="02000000000000000000" pitchFamily="2" charset="0"/>
            <a:ea typeface="Ebrima" panose="02000000000000000000" pitchFamily="2" charset="0"/>
            <a:cs typeface="Ebrima" panose="02000000000000000000" pitchFamily="2" charset="0"/>
          </a:endParaRPr>
        </a:p>
      </dsp:txBody>
      <dsp:txXfrm>
        <a:off x="106575" y="109882"/>
        <a:ext cx="4180740" cy="1970042"/>
      </dsp:txXfrm>
    </dsp:sp>
    <dsp:sp modelId="{3C9A0573-C875-4259-8810-276768060FF3}">
      <dsp:nvSpPr>
        <dsp:cNvPr id="0" name=""/>
        <dsp:cNvSpPr/>
      </dsp:nvSpPr>
      <dsp:spPr>
        <a:xfrm rot="5400000">
          <a:off x="7426294" y="-518425"/>
          <a:ext cx="1746553" cy="7811361"/>
        </a:xfrm>
        <a:prstGeom prst="round2SameRect">
          <a:avLst/>
        </a:prstGeom>
        <a:solidFill>
          <a:schemeClr val="accent5">
            <a:tint val="40000"/>
            <a:alpha val="90000"/>
            <a:hueOff val="3254918"/>
            <a:satOff val="-5737"/>
            <a:lumOff val="853"/>
            <a:alphaOff val="0"/>
          </a:schemeClr>
        </a:solidFill>
        <a:ln w="28575" cap="flat" cmpd="sng" algn="ctr">
          <a:solidFill>
            <a:schemeClr val="accent5">
              <a:tint val="40000"/>
              <a:alpha val="90000"/>
              <a:hueOff val="3254918"/>
              <a:satOff val="-5737"/>
              <a:lumOff val="8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GB" sz="2100" b="0" i="0" u="none" strike="noStrike" kern="1200" baseline="0" dirty="0">
              <a:latin typeface="Ebrima" panose="02000000000000000000" pitchFamily="2" charset="0"/>
              <a:ea typeface="Ebrima" panose="02000000000000000000" pitchFamily="2" charset="0"/>
              <a:cs typeface="Ebrima" panose="02000000000000000000" pitchFamily="2" charset="0"/>
            </a:rPr>
            <a:t>Proactive &amp; accessible – shape the future together</a:t>
          </a:r>
        </a:p>
        <a:p>
          <a:pPr marL="228600" lvl="1" indent="-228600" algn="l" defTabSz="933450">
            <a:lnSpc>
              <a:spcPct val="90000"/>
            </a:lnSpc>
            <a:spcBef>
              <a:spcPct val="0"/>
            </a:spcBef>
            <a:spcAft>
              <a:spcPct val="15000"/>
            </a:spcAft>
            <a:buChar char="•"/>
          </a:pPr>
          <a:r>
            <a:rPr lang="en-GB" sz="2100" b="0" i="0" u="none" strike="noStrike" kern="1200" baseline="0" dirty="0">
              <a:latin typeface="Ebrima" panose="02000000000000000000" pitchFamily="2" charset="0"/>
              <a:ea typeface="Ebrima" panose="02000000000000000000" pitchFamily="2" charset="0"/>
              <a:cs typeface="Ebrima" panose="02000000000000000000" pitchFamily="2" charset="0"/>
            </a:rPr>
            <a:t>Broad themes, not details</a:t>
          </a:r>
        </a:p>
        <a:p>
          <a:pPr marL="228600" lvl="1" indent="-228600" algn="l" defTabSz="933450">
            <a:lnSpc>
              <a:spcPct val="90000"/>
            </a:lnSpc>
            <a:spcBef>
              <a:spcPct val="0"/>
            </a:spcBef>
            <a:spcAft>
              <a:spcPct val="15000"/>
            </a:spcAft>
            <a:buChar char="•"/>
          </a:pPr>
          <a:r>
            <a:rPr lang="en-GB" sz="2100" b="0" i="0" u="none" strike="noStrike" kern="1200" baseline="0" dirty="0">
              <a:latin typeface="Ebrima" panose="02000000000000000000" pitchFamily="2" charset="0"/>
              <a:ea typeface="Ebrima" panose="02000000000000000000" pitchFamily="2" charset="0"/>
              <a:cs typeface="Ebrima" panose="02000000000000000000" pitchFamily="2" charset="0"/>
            </a:rPr>
            <a:t>Focused on core developments</a:t>
          </a:r>
        </a:p>
        <a:p>
          <a:pPr marL="228600" lvl="1" indent="-228600" algn="l" defTabSz="933450">
            <a:lnSpc>
              <a:spcPct val="90000"/>
            </a:lnSpc>
            <a:spcBef>
              <a:spcPct val="0"/>
            </a:spcBef>
            <a:spcAft>
              <a:spcPct val="15000"/>
            </a:spcAft>
            <a:buChar char="•"/>
          </a:pPr>
          <a:r>
            <a:rPr lang="en-GB" sz="2100" b="0" i="0" u="none" strike="noStrike" kern="1200" baseline="0" dirty="0">
              <a:latin typeface="Ebrima" panose="02000000000000000000" pitchFamily="2" charset="0"/>
              <a:ea typeface="Ebrima" panose="02000000000000000000" pitchFamily="2" charset="0"/>
              <a:cs typeface="Ebrima" panose="02000000000000000000" pitchFamily="2" charset="0"/>
            </a:rPr>
            <a:t>Set clear success criteria</a:t>
          </a:r>
        </a:p>
      </dsp:txBody>
      <dsp:txXfrm rot="-5400000">
        <a:off x="4393890" y="2599239"/>
        <a:ext cx="7726101" cy="1576033"/>
      </dsp:txXfrm>
    </dsp:sp>
    <dsp:sp modelId="{D559B095-257A-4B9D-BC46-4EFD0032927B}">
      <dsp:nvSpPr>
        <dsp:cNvPr id="0" name=""/>
        <dsp:cNvSpPr/>
      </dsp:nvSpPr>
      <dsp:spPr>
        <a:xfrm>
          <a:off x="0" y="2295659"/>
          <a:ext cx="4393890" cy="2183192"/>
        </a:xfrm>
        <a:prstGeom prst="roundRect">
          <a:avLst/>
        </a:prstGeom>
        <a:solidFill>
          <a:schemeClr val="accent5">
            <a:hueOff val="3517239"/>
            <a:satOff val="-28349"/>
            <a:lumOff val="804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102870" rIns="205740" bIns="102870" numCol="1" spcCol="1270" anchor="ctr" anchorCtr="0">
          <a:noAutofit/>
        </a:bodyPr>
        <a:lstStyle/>
        <a:p>
          <a:pPr marL="0" lvl="0" indent="0" algn="ctr" defTabSz="2400300">
            <a:lnSpc>
              <a:spcPct val="90000"/>
            </a:lnSpc>
            <a:spcBef>
              <a:spcPct val="0"/>
            </a:spcBef>
            <a:spcAft>
              <a:spcPct val="35000"/>
            </a:spcAft>
            <a:buNone/>
          </a:pPr>
          <a:r>
            <a:rPr lang="en-GB" sz="5400" b="0" i="0" u="none" strike="noStrike" kern="1200" baseline="0" dirty="0">
              <a:latin typeface="Ebrima" panose="02000000000000000000" pitchFamily="2" charset="0"/>
              <a:ea typeface="Ebrima" panose="02000000000000000000" pitchFamily="2" charset="0"/>
              <a:cs typeface="Ebrima" panose="02000000000000000000" pitchFamily="2" charset="0"/>
            </a:rPr>
            <a:t>Strategic approaches</a:t>
          </a:r>
        </a:p>
      </dsp:txBody>
      <dsp:txXfrm>
        <a:off x="106575" y="2402234"/>
        <a:ext cx="4180740" cy="1970042"/>
      </dsp:txXfrm>
    </dsp:sp>
    <dsp:sp modelId="{E1017653-4163-4F37-9C6F-52B45CDD7DB7}">
      <dsp:nvSpPr>
        <dsp:cNvPr id="0" name=""/>
        <dsp:cNvSpPr/>
      </dsp:nvSpPr>
      <dsp:spPr>
        <a:xfrm rot="5400000">
          <a:off x="7426294" y="1773926"/>
          <a:ext cx="1746553" cy="7811361"/>
        </a:xfrm>
        <a:prstGeom prst="round2SameRect">
          <a:avLst/>
        </a:prstGeom>
        <a:solidFill>
          <a:schemeClr val="accent5">
            <a:tint val="40000"/>
            <a:alpha val="90000"/>
            <a:hueOff val="6509836"/>
            <a:satOff val="-11474"/>
            <a:lumOff val="1707"/>
            <a:alphaOff val="0"/>
          </a:schemeClr>
        </a:solidFill>
        <a:ln w="28575" cap="flat" cmpd="sng" algn="ctr">
          <a:solidFill>
            <a:schemeClr val="accent5">
              <a:tint val="40000"/>
              <a:alpha val="90000"/>
              <a:hueOff val="6509836"/>
              <a:satOff val="-11474"/>
              <a:lumOff val="170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GB" sz="2100" kern="1200" dirty="0">
              <a:latin typeface="Ebrima" panose="02000000000000000000" pitchFamily="2" charset="0"/>
              <a:ea typeface="Ebrima" panose="02000000000000000000" pitchFamily="2" charset="0"/>
              <a:cs typeface="Ebrima" panose="02000000000000000000" pitchFamily="2" charset="0"/>
            </a:rPr>
            <a:t>Set the direction &amp; translate strategy to action</a:t>
          </a:r>
        </a:p>
        <a:p>
          <a:pPr marL="228600" lvl="1" indent="-228600" algn="l" defTabSz="933450">
            <a:lnSpc>
              <a:spcPct val="90000"/>
            </a:lnSpc>
            <a:spcBef>
              <a:spcPct val="0"/>
            </a:spcBef>
            <a:spcAft>
              <a:spcPct val="15000"/>
            </a:spcAft>
            <a:buChar char="•"/>
          </a:pPr>
          <a:r>
            <a:rPr lang="en-GB" sz="2100" kern="1200" dirty="0">
              <a:latin typeface="Ebrima" panose="02000000000000000000" pitchFamily="2" charset="0"/>
              <a:ea typeface="Ebrima" panose="02000000000000000000" pitchFamily="2" charset="0"/>
              <a:cs typeface="Ebrima" panose="02000000000000000000" pitchFamily="2" charset="0"/>
            </a:rPr>
            <a:t>Align people, organisation &amp; strategy (culture change)</a:t>
          </a:r>
        </a:p>
        <a:p>
          <a:pPr marL="228600" lvl="1" indent="-228600" algn="l" defTabSz="933450">
            <a:lnSpc>
              <a:spcPct val="90000"/>
            </a:lnSpc>
            <a:spcBef>
              <a:spcPct val="0"/>
            </a:spcBef>
            <a:spcAft>
              <a:spcPct val="15000"/>
            </a:spcAft>
            <a:buChar char="•"/>
          </a:pPr>
          <a:r>
            <a:rPr lang="en-GB" sz="2100" kern="1200" dirty="0">
              <a:latin typeface="Ebrima" panose="02000000000000000000" pitchFamily="2" charset="0"/>
              <a:ea typeface="Ebrima" panose="02000000000000000000" pitchFamily="2" charset="0"/>
              <a:cs typeface="Ebrima" panose="02000000000000000000" pitchFamily="2" charset="0"/>
            </a:rPr>
            <a:t>Get the timing right (and know when to stop!)</a:t>
          </a:r>
        </a:p>
        <a:p>
          <a:pPr marL="228600" lvl="1" indent="-228600" algn="l" defTabSz="933450">
            <a:lnSpc>
              <a:spcPct val="90000"/>
            </a:lnSpc>
            <a:spcBef>
              <a:spcPct val="0"/>
            </a:spcBef>
            <a:spcAft>
              <a:spcPct val="15000"/>
            </a:spcAft>
            <a:buChar char="•"/>
          </a:pPr>
          <a:r>
            <a:rPr lang="en-GB" sz="2100" kern="1200" dirty="0">
              <a:latin typeface="Ebrima" panose="02000000000000000000" pitchFamily="2" charset="0"/>
              <a:ea typeface="Ebrima" panose="02000000000000000000" pitchFamily="2" charset="0"/>
              <a:cs typeface="Ebrima" panose="02000000000000000000" pitchFamily="2" charset="0"/>
            </a:rPr>
            <a:t>Hold the long term future not the short term fad</a:t>
          </a:r>
        </a:p>
      </dsp:txBody>
      <dsp:txXfrm rot="-5400000">
        <a:off x="4393890" y="4891590"/>
        <a:ext cx="7726101" cy="1576033"/>
      </dsp:txXfrm>
    </dsp:sp>
    <dsp:sp modelId="{1AE1A656-5496-4304-8AA3-3846050D6C51}">
      <dsp:nvSpPr>
        <dsp:cNvPr id="0" name=""/>
        <dsp:cNvSpPr/>
      </dsp:nvSpPr>
      <dsp:spPr>
        <a:xfrm>
          <a:off x="0" y="4588011"/>
          <a:ext cx="4393890" cy="2183192"/>
        </a:xfrm>
        <a:prstGeom prst="roundRect">
          <a:avLst/>
        </a:prstGeom>
        <a:solidFill>
          <a:schemeClr val="accent5">
            <a:hueOff val="7034478"/>
            <a:satOff val="-56698"/>
            <a:lumOff val="16079"/>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102870" rIns="205740" bIns="102870" numCol="1" spcCol="1270" anchor="ctr" anchorCtr="0">
          <a:noAutofit/>
        </a:bodyPr>
        <a:lstStyle/>
        <a:p>
          <a:pPr marL="0" lvl="0" indent="0" algn="ctr" defTabSz="2400300">
            <a:lnSpc>
              <a:spcPct val="90000"/>
            </a:lnSpc>
            <a:spcBef>
              <a:spcPct val="0"/>
            </a:spcBef>
            <a:spcAft>
              <a:spcPct val="35000"/>
            </a:spcAft>
            <a:buNone/>
          </a:pPr>
          <a:r>
            <a:rPr lang="en-GB" sz="5400" b="0" i="0" u="none" strike="noStrike" kern="1200" baseline="0" dirty="0">
              <a:latin typeface="Ebrima" panose="02000000000000000000" pitchFamily="2" charset="0"/>
              <a:ea typeface="Ebrima" panose="02000000000000000000" pitchFamily="2" charset="0"/>
              <a:cs typeface="Ebrima" panose="02000000000000000000" pitchFamily="2" charset="0"/>
            </a:rPr>
            <a:t>Strategic leadership</a:t>
          </a:r>
          <a:endParaRPr lang="en-GB" sz="5400" kern="1200" dirty="0">
            <a:latin typeface="Ebrima" panose="02000000000000000000" pitchFamily="2" charset="0"/>
            <a:ea typeface="Ebrima" panose="02000000000000000000" pitchFamily="2" charset="0"/>
            <a:cs typeface="Ebrima" panose="02000000000000000000" pitchFamily="2" charset="0"/>
          </a:endParaRPr>
        </a:p>
      </dsp:txBody>
      <dsp:txXfrm>
        <a:off x="106575" y="4694586"/>
        <a:ext cx="4180740" cy="19700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0FBF12-4BF6-42FA-9197-AE3F4D2EA7F1}">
      <dsp:nvSpPr>
        <dsp:cNvPr id="0" name=""/>
        <dsp:cNvSpPr/>
      </dsp:nvSpPr>
      <dsp:spPr>
        <a:xfrm>
          <a:off x="135842" y="123"/>
          <a:ext cx="2813484" cy="1184076"/>
        </a:xfrm>
        <a:prstGeom prst="rect">
          <a:avLst/>
        </a:prstGeom>
        <a:solidFill>
          <a:schemeClr val="accent5">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1" kern="1200" dirty="0">
              <a:latin typeface="Ebrima" panose="02000000000000000000" pitchFamily="2" charset="0"/>
              <a:ea typeface="Ebrima" panose="02000000000000000000" pitchFamily="2" charset="0"/>
              <a:cs typeface="Ebrima" panose="02000000000000000000" pitchFamily="2" charset="0"/>
            </a:rPr>
            <a:t>Clarity of purpose </a:t>
          </a:r>
        </a:p>
        <a:p>
          <a:pPr marL="0" lvl="0" indent="0" algn="ctr" defTabSz="666750">
            <a:lnSpc>
              <a:spcPct val="90000"/>
            </a:lnSpc>
            <a:spcBef>
              <a:spcPct val="0"/>
            </a:spcBef>
            <a:spcAft>
              <a:spcPct val="35000"/>
            </a:spcAft>
            <a:buNone/>
          </a:pPr>
          <a:r>
            <a:rPr lang="en-GB" sz="1500" kern="1200" dirty="0">
              <a:latin typeface="Ebrima" panose="02000000000000000000" pitchFamily="2" charset="0"/>
              <a:ea typeface="Ebrima" panose="02000000000000000000" pitchFamily="2" charset="0"/>
              <a:cs typeface="Ebrima" panose="02000000000000000000" pitchFamily="2" charset="0"/>
            </a:rPr>
            <a:t>An agreed vision reflected in the setting’s mission/</a:t>
          </a:r>
          <a:r>
            <a:rPr lang="en-GB" sz="1500" kern="1200" dirty="0" err="1">
              <a:latin typeface="Ebrima" panose="02000000000000000000" pitchFamily="2" charset="0"/>
              <a:ea typeface="Ebrima" panose="02000000000000000000" pitchFamily="2" charset="0"/>
              <a:cs typeface="Ebrima" panose="02000000000000000000" pitchFamily="2" charset="0"/>
            </a:rPr>
            <a:t>SoP</a:t>
          </a:r>
          <a:endParaRPr lang="en-GB" sz="1500" kern="1200" dirty="0">
            <a:latin typeface="Ebrima" panose="02000000000000000000" pitchFamily="2" charset="0"/>
            <a:ea typeface="Ebrima" panose="02000000000000000000" pitchFamily="2" charset="0"/>
            <a:cs typeface="Ebrima" panose="02000000000000000000" pitchFamily="2" charset="0"/>
          </a:endParaRPr>
        </a:p>
      </dsp:txBody>
      <dsp:txXfrm>
        <a:off x="135842" y="123"/>
        <a:ext cx="2813484" cy="1184076"/>
      </dsp:txXfrm>
    </dsp:sp>
    <dsp:sp modelId="{B6EE6BC4-FF6C-42F2-A863-C615125A399E}">
      <dsp:nvSpPr>
        <dsp:cNvPr id="0" name=""/>
        <dsp:cNvSpPr/>
      </dsp:nvSpPr>
      <dsp:spPr>
        <a:xfrm>
          <a:off x="3146673" y="123"/>
          <a:ext cx="2813484" cy="1184076"/>
        </a:xfrm>
        <a:prstGeom prst="rect">
          <a:avLst/>
        </a:prstGeom>
        <a:solidFill>
          <a:schemeClr val="accent5">
            <a:hueOff val="1004925"/>
            <a:satOff val="-8100"/>
            <a:lumOff val="2297"/>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1" kern="1200" dirty="0">
              <a:latin typeface="Ebrima" panose="02000000000000000000" pitchFamily="2" charset="0"/>
              <a:ea typeface="Ebrima" panose="02000000000000000000" pitchFamily="2" charset="0"/>
              <a:cs typeface="Ebrima" panose="02000000000000000000" pitchFamily="2" charset="0"/>
            </a:rPr>
            <a:t>Results</a:t>
          </a:r>
        </a:p>
        <a:p>
          <a:pPr marL="0" lvl="0" indent="0" algn="ctr" defTabSz="666750">
            <a:lnSpc>
              <a:spcPct val="90000"/>
            </a:lnSpc>
            <a:spcBef>
              <a:spcPct val="0"/>
            </a:spcBef>
            <a:spcAft>
              <a:spcPct val="35000"/>
            </a:spcAft>
            <a:buNone/>
          </a:pPr>
          <a:r>
            <a:rPr lang="en-GB" sz="1500" b="0" kern="1200" dirty="0">
              <a:latin typeface="Ebrima" panose="02000000000000000000" pitchFamily="2" charset="0"/>
              <a:ea typeface="Ebrima" panose="02000000000000000000" pitchFamily="2" charset="0"/>
              <a:cs typeface="Ebrima" panose="02000000000000000000" pitchFamily="2" charset="0"/>
            </a:rPr>
            <a:t>Do children experience the vision? </a:t>
          </a:r>
        </a:p>
      </dsp:txBody>
      <dsp:txXfrm>
        <a:off x="3146673" y="123"/>
        <a:ext cx="2813484" cy="1184076"/>
      </dsp:txXfrm>
    </dsp:sp>
    <dsp:sp modelId="{60ACC417-73F3-4B4E-ACD7-10CBFCBAEF37}">
      <dsp:nvSpPr>
        <dsp:cNvPr id="0" name=""/>
        <dsp:cNvSpPr/>
      </dsp:nvSpPr>
      <dsp:spPr>
        <a:xfrm>
          <a:off x="135842" y="1381546"/>
          <a:ext cx="2813484" cy="1184076"/>
        </a:xfrm>
        <a:prstGeom prst="rect">
          <a:avLst/>
        </a:prstGeom>
        <a:solidFill>
          <a:schemeClr val="accent5">
            <a:hueOff val="2009851"/>
            <a:satOff val="-16199"/>
            <a:lumOff val="4594"/>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1" kern="1200" dirty="0">
              <a:latin typeface="Ebrima" panose="02000000000000000000" pitchFamily="2" charset="0"/>
              <a:ea typeface="Ebrima" panose="02000000000000000000" pitchFamily="2" charset="0"/>
              <a:cs typeface="Ebrima" panose="02000000000000000000" pitchFamily="2" charset="0"/>
            </a:rPr>
            <a:t>What does good look like?</a:t>
          </a:r>
        </a:p>
        <a:p>
          <a:pPr marL="0" lvl="0" indent="0" algn="ctr" defTabSz="666750">
            <a:lnSpc>
              <a:spcPct val="90000"/>
            </a:lnSpc>
            <a:spcBef>
              <a:spcPct val="0"/>
            </a:spcBef>
            <a:spcAft>
              <a:spcPct val="35000"/>
            </a:spcAft>
            <a:buNone/>
          </a:pPr>
          <a:r>
            <a:rPr lang="en-GB" sz="1500" b="0" kern="1200" dirty="0">
              <a:latin typeface="Ebrima" panose="02000000000000000000" pitchFamily="2" charset="0"/>
              <a:ea typeface="Ebrima" panose="02000000000000000000" pitchFamily="2" charset="0"/>
              <a:cs typeface="Ebrima" panose="02000000000000000000" pitchFamily="2" charset="0"/>
            </a:rPr>
            <a:t>An agreed description of what delivering this vision looks like</a:t>
          </a:r>
        </a:p>
      </dsp:txBody>
      <dsp:txXfrm>
        <a:off x="135842" y="1381546"/>
        <a:ext cx="2813484" cy="1184076"/>
      </dsp:txXfrm>
    </dsp:sp>
    <dsp:sp modelId="{B1399980-3B47-4B48-8DBE-02B3143C75F3}">
      <dsp:nvSpPr>
        <dsp:cNvPr id="0" name=""/>
        <dsp:cNvSpPr/>
      </dsp:nvSpPr>
      <dsp:spPr>
        <a:xfrm>
          <a:off x="3146673" y="1381546"/>
          <a:ext cx="2813484" cy="1184076"/>
        </a:xfrm>
        <a:prstGeom prst="rect">
          <a:avLst/>
        </a:prstGeom>
        <a:solidFill>
          <a:schemeClr val="accent5">
            <a:hueOff val="3014776"/>
            <a:satOff val="-24299"/>
            <a:lumOff val="6891"/>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1" kern="1200" dirty="0">
              <a:latin typeface="Ebrima" panose="02000000000000000000" pitchFamily="2" charset="0"/>
              <a:ea typeface="Ebrima" panose="02000000000000000000" pitchFamily="2" charset="0"/>
              <a:cs typeface="Ebrima" panose="02000000000000000000" pitchFamily="2" charset="0"/>
            </a:rPr>
            <a:t>Performance</a:t>
          </a:r>
        </a:p>
        <a:p>
          <a:pPr marL="0" lvl="0" indent="0" algn="ctr" defTabSz="666750">
            <a:lnSpc>
              <a:spcPct val="90000"/>
            </a:lnSpc>
            <a:spcBef>
              <a:spcPct val="0"/>
            </a:spcBef>
            <a:spcAft>
              <a:spcPct val="35000"/>
            </a:spcAft>
            <a:buNone/>
          </a:pPr>
          <a:r>
            <a:rPr lang="en-GB" sz="1500" b="0" kern="1200" dirty="0">
              <a:latin typeface="Ebrima" panose="02000000000000000000" pitchFamily="2" charset="0"/>
              <a:ea typeface="Ebrima" panose="02000000000000000000" pitchFamily="2" charset="0"/>
              <a:cs typeface="Ebrima" panose="02000000000000000000" pitchFamily="2" charset="0"/>
            </a:rPr>
            <a:t>Performance measures – the easy to capture</a:t>
          </a:r>
        </a:p>
      </dsp:txBody>
      <dsp:txXfrm>
        <a:off x="3146673" y="1381546"/>
        <a:ext cx="2813484" cy="1184076"/>
      </dsp:txXfrm>
    </dsp:sp>
    <dsp:sp modelId="{12D3243B-1B49-472D-9DE4-4E471DB2C62E}">
      <dsp:nvSpPr>
        <dsp:cNvPr id="0" name=""/>
        <dsp:cNvSpPr/>
      </dsp:nvSpPr>
      <dsp:spPr>
        <a:xfrm>
          <a:off x="135842" y="2762969"/>
          <a:ext cx="2813484" cy="1184076"/>
        </a:xfrm>
        <a:prstGeom prst="rect">
          <a:avLst/>
        </a:prstGeom>
        <a:solidFill>
          <a:schemeClr val="accent5">
            <a:hueOff val="4019702"/>
            <a:satOff val="-32399"/>
            <a:lumOff val="9188"/>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1" kern="1200" dirty="0">
              <a:latin typeface="Ebrima" panose="02000000000000000000" pitchFamily="2" charset="0"/>
              <a:ea typeface="Ebrima" panose="02000000000000000000" pitchFamily="2" charset="0"/>
              <a:cs typeface="Ebrima" panose="02000000000000000000" pitchFamily="2" charset="0"/>
            </a:rPr>
            <a:t>What is needed to be ‘good’?</a:t>
          </a:r>
        </a:p>
        <a:p>
          <a:pPr marL="0" lvl="0" indent="0" algn="ctr" defTabSz="666750">
            <a:lnSpc>
              <a:spcPct val="90000"/>
            </a:lnSpc>
            <a:spcBef>
              <a:spcPct val="0"/>
            </a:spcBef>
            <a:spcAft>
              <a:spcPct val="35000"/>
            </a:spcAft>
            <a:buNone/>
          </a:pPr>
          <a:r>
            <a:rPr lang="en-GB" sz="1500" b="0" kern="1200" dirty="0">
              <a:latin typeface="Ebrima" panose="02000000000000000000" pitchFamily="2" charset="0"/>
              <a:ea typeface="Ebrima" panose="02000000000000000000" pitchFamily="2" charset="0"/>
              <a:cs typeface="Ebrima" panose="02000000000000000000" pitchFamily="2" charset="0"/>
            </a:rPr>
            <a:t>Consider the resourcing and approach</a:t>
          </a:r>
        </a:p>
      </dsp:txBody>
      <dsp:txXfrm>
        <a:off x="135842" y="2762969"/>
        <a:ext cx="2813484" cy="1184076"/>
      </dsp:txXfrm>
    </dsp:sp>
    <dsp:sp modelId="{7949B67E-DAFC-40B4-A5F9-44E770EA2440}">
      <dsp:nvSpPr>
        <dsp:cNvPr id="0" name=""/>
        <dsp:cNvSpPr/>
      </dsp:nvSpPr>
      <dsp:spPr>
        <a:xfrm>
          <a:off x="3146673" y="2762969"/>
          <a:ext cx="2813484" cy="1184076"/>
        </a:xfrm>
        <a:prstGeom prst="rect">
          <a:avLst/>
        </a:prstGeom>
        <a:solidFill>
          <a:schemeClr val="accent5">
            <a:hueOff val="5024627"/>
            <a:satOff val="-40499"/>
            <a:lumOff val="11485"/>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1" kern="1200" dirty="0">
              <a:latin typeface="Ebrima" panose="02000000000000000000" pitchFamily="2" charset="0"/>
              <a:ea typeface="Ebrima" panose="02000000000000000000" pitchFamily="2" charset="0"/>
              <a:cs typeface="Ebrima" panose="02000000000000000000" pitchFamily="2" charset="0"/>
            </a:rPr>
            <a:t>Learning</a:t>
          </a:r>
        </a:p>
        <a:p>
          <a:pPr marL="0" lvl="0" indent="0" algn="ctr" defTabSz="666750">
            <a:lnSpc>
              <a:spcPct val="90000"/>
            </a:lnSpc>
            <a:spcBef>
              <a:spcPct val="0"/>
            </a:spcBef>
            <a:spcAft>
              <a:spcPct val="35000"/>
            </a:spcAft>
            <a:buNone/>
          </a:pPr>
          <a:r>
            <a:rPr lang="en-GB" sz="1500" b="0" kern="1200" dirty="0">
              <a:latin typeface="Ebrima" panose="02000000000000000000" pitchFamily="2" charset="0"/>
              <a:ea typeface="Ebrima" panose="02000000000000000000" pitchFamily="2" charset="0"/>
              <a:cs typeface="Ebrima" panose="02000000000000000000" pitchFamily="2" charset="0"/>
            </a:rPr>
            <a:t>Post implementation reflection</a:t>
          </a:r>
        </a:p>
      </dsp:txBody>
      <dsp:txXfrm>
        <a:off x="3146673" y="2762969"/>
        <a:ext cx="2813484" cy="1184076"/>
      </dsp:txXfrm>
    </dsp:sp>
    <dsp:sp modelId="{716AF1BF-34BE-42F4-84A4-AC7250D06894}">
      <dsp:nvSpPr>
        <dsp:cNvPr id="0" name=""/>
        <dsp:cNvSpPr/>
      </dsp:nvSpPr>
      <dsp:spPr>
        <a:xfrm>
          <a:off x="111766" y="4144391"/>
          <a:ext cx="2837560" cy="1184076"/>
        </a:xfrm>
        <a:prstGeom prst="rect">
          <a:avLst/>
        </a:prstGeom>
        <a:solidFill>
          <a:schemeClr val="accent5">
            <a:hueOff val="6029553"/>
            <a:satOff val="-48598"/>
            <a:lumOff val="13782"/>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1" kern="1200" dirty="0">
              <a:latin typeface="Ebrima" panose="02000000000000000000" pitchFamily="2" charset="0"/>
              <a:ea typeface="Ebrima" panose="02000000000000000000" pitchFamily="2" charset="0"/>
              <a:cs typeface="Ebrima" panose="02000000000000000000" pitchFamily="2" charset="0"/>
            </a:rPr>
            <a:t>How to improve practice</a:t>
          </a:r>
        </a:p>
        <a:p>
          <a:pPr marL="0" lvl="0" indent="0" algn="ctr" defTabSz="666750">
            <a:lnSpc>
              <a:spcPct val="90000"/>
            </a:lnSpc>
            <a:spcBef>
              <a:spcPct val="0"/>
            </a:spcBef>
            <a:spcAft>
              <a:spcPct val="35000"/>
            </a:spcAft>
            <a:buNone/>
          </a:pPr>
          <a:r>
            <a:rPr lang="en-GB" sz="1500" b="0" kern="1200" dirty="0">
              <a:latin typeface="Ebrima" panose="02000000000000000000" pitchFamily="2" charset="0"/>
              <a:ea typeface="Ebrima" panose="02000000000000000000" pitchFamily="2" charset="0"/>
              <a:cs typeface="Ebrima" panose="02000000000000000000" pitchFamily="2" charset="0"/>
            </a:rPr>
            <a:t>What steps need to be taken</a:t>
          </a:r>
        </a:p>
      </dsp:txBody>
      <dsp:txXfrm>
        <a:off x="111766" y="4144391"/>
        <a:ext cx="2837560" cy="1184076"/>
      </dsp:txXfrm>
    </dsp:sp>
    <dsp:sp modelId="{A3CBE631-B8A2-4F7C-AA77-99B99C00D1C3}">
      <dsp:nvSpPr>
        <dsp:cNvPr id="0" name=""/>
        <dsp:cNvSpPr/>
      </dsp:nvSpPr>
      <dsp:spPr>
        <a:xfrm>
          <a:off x="3146673" y="4144391"/>
          <a:ext cx="2837560" cy="1184076"/>
        </a:xfrm>
        <a:prstGeom prst="rect">
          <a:avLst/>
        </a:prstGeom>
        <a:solidFill>
          <a:schemeClr val="accent5">
            <a:hueOff val="7034478"/>
            <a:satOff val="-56698"/>
            <a:lumOff val="16079"/>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1" kern="1200" dirty="0">
              <a:latin typeface="Ebrima" panose="02000000000000000000" pitchFamily="2" charset="0"/>
              <a:ea typeface="Ebrima" panose="02000000000000000000" pitchFamily="2" charset="0"/>
              <a:cs typeface="Ebrima" panose="02000000000000000000" pitchFamily="2" charset="0"/>
            </a:rPr>
            <a:t>Motivation</a:t>
          </a:r>
        </a:p>
        <a:p>
          <a:pPr marL="0" lvl="0" indent="0" algn="ctr" defTabSz="666750">
            <a:lnSpc>
              <a:spcPct val="90000"/>
            </a:lnSpc>
            <a:spcBef>
              <a:spcPct val="0"/>
            </a:spcBef>
            <a:spcAft>
              <a:spcPct val="35000"/>
            </a:spcAft>
            <a:buNone/>
          </a:pPr>
          <a:r>
            <a:rPr lang="en-GB" sz="1500" b="0" kern="1200" dirty="0">
              <a:latin typeface="Ebrima" panose="02000000000000000000" pitchFamily="2" charset="0"/>
              <a:ea typeface="Ebrima" panose="02000000000000000000" pitchFamily="2" charset="0"/>
              <a:cs typeface="Ebrima" panose="02000000000000000000" pitchFamily="2" charset="0"/>
            </a:rPr>
            <a:t>How people feel through the process. Reflection in action</a:t>
          </a:r>
        </a:p>
      </dsp:txBody>
      <dsp:txXfrm>
        <a:off x="3146673" y="4144391"/>
        <a:ext cx="2837560" cy="118407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AEF05F-77BD-4328-AE69-DCC958543088}" type="datetimeFigureOut">
              <a:rPr lang="en-GB" smtClean="0"/>
              <a:t>25/04/2022</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2A42B0-1994-4742-B319-9BD5902D2030}" type="slidenum">
              <a:rPr lang="en-GB" smtClean="0"/>
              <a:t>‹#›</a:t>
            </a:fld>
            <a:endParaRPr lang="en-GB" dirty="0"/>
          </a:p>
        </p:txBody>
      </p:sp>
    </p:spTree>
    <p:extLst>
      <p:ext uri="{BB962C8B-B14F-4D97-AF65-F5344CB8AC3E}">
        <p14:creationId xmlns:p14="http://schemas.microsoft.com/office/powerpoint/2010/main" val="2856341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hbr.org/2014/01/the-big-lie-of-strategic-planning"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Breakout groups of 8 and around tables … </a:t>
            </a:r>
          </a:p>
          <a:p>
            <a:r>
              <a:rPr lang="en-GB" dirty="0"/>
              <a:t>90 seconds to write down the plans you have in your homes… identify someone</a:t>
            </a:r>
          </a:p>
          <a:p>
            <a:r>
              <a:rPr lang="en-GB" dirty="0"/>
              <a:t>OK, shout out some of the plans…</a:t>
            </a:r>
          </a:p>
          <a:p>
            <a:endParaRPr lang="en-GB" dirty="0"/>
          </a:p>
          <a:p>
            <a:r>
              <a:rPr lang="en-GB" dirty="0"/>
              <a:t>We like a plan…</a:t>
            </a:r>
          </a:p>
          <a:p>
            <a:r>
              <a:rPr lang="en-GB" dirty="0"/>
              <a:t>How many groups had a strategic plan?</a:t>
            </a:r>
          </a:p>
          <a:p>
            <a:r>
              <a:rPr lang="en-GB" dirty="0"/>
              <a:t>How many managers in homes have a strategic plan? Share some goals.</a:t>
            </a:r>
          </a:p>
          <a:p>
            <a:endParaRPr lang="en-GB" dirty="0"/>
          </a:p>
          <a:p>
            <a:r>
              <a:rPr lang="en-GB" dirty="0"/>
              <a:t>Brilliant.</a:t>
            </a:r>
          </a:p>
          <a:p>
            <a:endParaRPr lang="en-GB" dirty="0"/>
          </a:p>
        </p:txBody>
      </p:sp>
      <p:sp>
        <p:nvSpPr>
          <p:cNvPr id="4" name="Slide Number Placeholder 3"/>
          <p:cNvSpPr>
            <a:spLocks noGrp="1"/>
          </p:cNvSpPr>
          <p:nvPr>
            <p:ph type="sldNum" sz="quarter" idx="5"/>
          </p:nvPr>
        </p:nvSpPr>
        <p:spPr/>
        <p:txBody>
          <a:bodyPr/>
          <a:lstStyle/>
          <a:p>
            <a:fld id="{C92A42B0-1994-4742-B319-9BD5902D2030}" type="slidenum">
              <a:rPr lang="en-GB" smtClean="0"/>
              <a:t>1</a:t>
            </a:fld>
            <a:endParaRPr lang="en-GB" dirty="0"/>
          </a:p>
        </p:txBody>
      </p:sp>
    </p:spTree>
    <p:extLst>
      <p:ext uri="{BB962C8B-B14F-4D97-AF65-F5344CB8AC3E}">
        <p14:creationId xmlns:p14="http://schemas.microsoft.com/office/powerpoint/2010/main" val="31367440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Based on Kirkpatrick (1954) as adapted by </a:t>
            </a:r>
            <a:r>
              <a:rPr lang="en-GB" dirty="0" err="1"/>
              <a:t>Chyung</a:t>
            </a:r>
            <a:r>
              <a:rPr lang="en-GB" dirty="0"/>
              <a:t> (2008) and Clark (2011) interpreted for the SW Forum by </a:t>
            </a:r>
            <a:r>
              <a:rPr lang="en-GB" b="1" dirty="0"/>
              <a:t>dialogue</a:t>
            </a:r>
          </a:p>
        </p:txBody>
      </p:sp>
      <p:sp>
        <p:nvSpPr>
          <p:cNvPr id="4" name="Slide Number Placeholder 3"/>
          <p:cNvSpPr>
            <a:spLocks noGrp="1"/>
          </p:cNvSpPr>
          <p:nvPr>
            <p:ph type="sldNum" sz="quarter" idx="10"/>
          </p:nvPr>
        </p:nvSpPr>
        <p:spPr/>
        <p:txBody>
          <a:bodyPr/>
          <a:lstStyle/>
          <a:p>
            <a:fld id="{F04E2977-97FB-43C4-93BE-62A6BAE7840F}" type="slidenum">
              <a:rPr lang="en-GB" smtClean="0"/>
              <a:t>11</a:t>
            </a:fld>
            <a:endParaRPr lang="en-GB"/>
          </a:p>
        </p:txBody>
      </p:sp>
    </p:spTree>
    <p:extLst>
      <p:ext uri="{BB962C8B-B14F-4D97-AF65-F5344CB8AC3E}">
        <p14:creationId xmlns:p14="http://schemas.microsoft.com/office/powerpoint/2010/main" val="2600728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what is a strategy and why should we have one</a:t>
            </a:r>
          </a:p>
          <a:p>
            <a:r>
              <a:rPr lang="en-GB" dirty="0"/>
              <a:t>Why a strategy </a:t>
            </a:r>
          </a:p>
        </p:txBody>
      </p:sp>
      <p:sp>
        <p:nvSpPr>
          <p:cNvPr id="4" name="Slide Number Placeholder 3"/>
          <p:cNvSpPr>
            <a:spLocks noGrp="1"/>
          </p:cNvSpPr>
          <p:nvPr>
            <p:ph type="sldNum" sz="quarter" idx="5"/>
          </p:nvPr>
        </p:nvSpPr>
        <p:spPr/>
        <p:txBody>
          <a:bodyPr/>
          <a:lstStyle/>
          <a:p>
            <a:fld id="{C92A42B0-1994-4742-B319-9BD5902D2030}" type="slidenum">
              <a:rPr lang="en-GB" smtClean="0"/>
              <a:t>2</a:t>
            </a:fld>
            <a:endParaRPr lang="en-GB" dirty="0"/>
          </a:p>
        </p:txBody>
      </p:sp>
    </p:spTree>
    <p:extLst>
      <p:ext uri="{BB962C8B-B14F-4D97-AF65-F5344CB8AC3E}">
        <p14:creationId xmlns:p14="http://schemas.microsoft.com/office/powerpoint/2010/main" val="33500576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ffectLst/>
                <a:latin typeface="Ebrima" panose="02000000000000000000" pitchFamily="2" charset="0"/>
                <a:ea typeface="Ebrima" panose="02000000000000000000" pitchFamily="2" charset="0"/>
                <a:cs typeface="Ebrima" panose="02000000000000000000" pitchFamily="2" charset="0"/>
              </a:rPr>
              <a:t>keep direction (decision making, alignment of effort)</a:t>
            </a:r>
          </a:p>
          <a:p>
            <a:r>
              <a:rPr lang="en-GB" dirty="0">
                <a:effectLst/>
                <a:latin typeface="Ebrima" panose="02000000000000000000" pitchFamily="2" charset="0"/>
                <a:ea typeface="Ebrima" panose="02000000000000000000" pitchFamily="2" charset="0"/>
                <a:cs typeface="Ebrima" panose="02000000000000000000" pitchFamily="2" charset="0"/>
              </a:rPr>
              <a:t>to share a vision and values (communicate)</a:t>
            </a:r>
          </a:p>
          <a:p>
            <a:r>
              <a:rPr lang="en-GB" dirty="0">
                <a:effectLst/>
                <a:latin typeface="Ebrima" panose="02000000000000000000" pitchFamily="2" charset="0"/>
                <a:ea typeface="Ebrima" panose="02000000000000000000" pitchFamily="2" charset="0"/>
                <a:cs typeface="Ebrima" panose="02000000000000000000" pitchFamily="2" charset="0"/>
              </a:rPr>
              <a:t>manage uncertainty (how anxiety can drive decision making)</a:t>
            </a:r>
          </a:p>
          <a:p>
            <a:r>
              <a:rPr lang="en-GB" dirty="0">
                <a:effectLst/>
                <a:latin typeface="Ebrima" panose="02000000000000000000" pitchFamily="2" charset="0"/>
                <a:ea typeface="Ebrima" panose="02000000000000000000" pitchFamily="2" charset="0"/>
                <a:cs typeface="Ebrima" panose="02000000000000000000" pitchFamily="2" charset="0"/>
              </a:rPr>
              <a:t>prioritise</a:t>
            </a:r>
          </a:p>
          <a:p>
            <a:r>
              <a:rPr lang="en-GB" dirty="0">
                <a:effectLst/>
                <a:latin typeface="Ebrima" panose="02000000000000000000" pitchFamily="2" charset="0"/>
                <a:ea typeface="Ebrima" panose="02000000000000000000" pitchFamily="2" charset="0"/>
                <a:cs typeface="Ebrima" panose="02000000000000000000" pitchFamily="2" charset="0"/>
              </a:rPr>
              <a:t>resource planning</a:t>
            </a:r>
          </a:p>
          <a:p>
            <a:pPr lvl="1"/>
            <a:r>
              <a:rPr lang="en-GB" dirty="0">
                <a:effectLst/>
                <a:latin typeface="Ebrima" panose="02000000000000000000" pitchFamily="2" charset="0"/>
                <a:ea typeface="Ebrima" panose="02000000000000000000" pitchFamily="2" charset="0"/>
                <a:cs typeface="Ebrima" panose="02000000000000000000" pitchFamily="2" charset="0"/>
              </a:rPr>
              <a:t>financial</a:t>
            </a:r>
          </a:p>
          <a:p>
            <a:pPr lvl="1"/>
            <a:r>
              <a:rPr lang="en-GB" dirty="0">
                <a:effectLst/>
                <a:latin typeface="Ebrima" panose="02000000000000000000" pitchFamily="2" charset="0"/>
                <a:ea typeface="Ebrima" panose="02000000000000000000" pitchFamily="2" charset="0"/>
                <a:cs typeface="Ebrima" panose="02000000000000000000" pitchFamily="2" charset="0"/>
              </a:rPr>
              <a:t>people </a:t>
            </a:r>
          </a:p>
          <a:p>
            <a:pPr lvl="1"/>
            <a:r>
              <a:rPr lang="en-GB" dirty="0">
                <a:effectLst/>
                <a:latin typeface="Ebrima" panose="02000000000000000000" pitchFamily="2" charset="0"/>
                <a:ea typeface="Ebrima" panose="02000000000000000000" pitchFamily="2" charset="0"/>
                <a:cs typeface="Ebrima" panose="02000000000000000000" pitchFamily="2" charset="0"/>
              </a:rPr>
              <a:t>young people</a:t>
            </a:r>
          </a:p>
          <a:p>
            <a:pPr>
              <a:spcAft>
                <a:spcPts val="1200"/>
              </a:spcAft>
            </a:pPr>
            <a:r>
              <a:rPr lang="en-GB" dirty="0">
                <a:effectLst/>
                <a:latin typeface="Ebrima" panose="02000000000000000000" pitchFamily="2" charset="0"/>
                <a:ea typeface="Ebrima" panose="02000000000000000000" pitchFamily="2" charset="0"/>
                <a:cs typeface="Ebrima" panose="02000000000000000000" pitchFamily="2" charset="0"/>
              </a:rPr>
              <a:t>measure success</a:t>
            </a:r>
          </a:p>
          <a:p>
            <a:endParaRPr lang="en-GB" sz="1200" dirty="0">
              <a:effectLst/>
              <a:latin typeface="Calibri" panose="020F0502020204030204" pitchFamily="34"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92A42B0-1994-4742-B319-9BD5902D2030}" type="slidenum">
              <a:rPr lang="en-GB" smtClean="0"/>
              <a:t>3</a:t>
            </a:fld>
            <a:endParaRPr lang="en-GB" dirty="0"/>
          </a:p>
        </p:txBody>
      </p:sp>
    </p:spTree>
    <p:extLst>
      <p:ext uri="{BB962C8B-B14F-4D97-AF65-F5344CB8AC3E}">
        <p14:creationId xmlns:p14="http://schemas.microsoft.com/office/powerpoint/2010/main" val="3501176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Times New Roman" panose="02020603050405020304" pitchFamily="18" charset="0"/>
              </a:rPr>
              <a:t>“</a:t>
            </a:r>
            <a:r>
              <a:rPr lang="en-GB" sz="1200" dirty="0">
                <a:solidFill>
                  <a:srgbClr val="282828"/>
                </a:solidFill>
                <a:effectLst/>
                <a:latin typeface="Georgia" panose="02040502050405020303" pitchFamily="18" charset="0"/>
                <a:ea typeface="Times New Roman" panose="02020603050405020304" pitchFamily="18" charset="0"/>
              </a:rPr>
              <a:t> The objective is not to eliminate risk but to increase the odds of success… In this worldview, managers accept that good strategy is not the product of hours of careful research and </a:t>
            </a:r>
            <a:r>
              <a:rPr lang="en-GB" sz="1200" dirty="0" err="1">
                <a:solidFill>
                  <a:srgbClr val="282828"/>
                </a:solidFill>
                <a:effectLst/>
                <a:latin typeface="Georgia" panose="02040502050405020303" pitchFamily="18" charset="0"/>
                <a:ea typeface="Times New Roman" panose="02020603050405020304" pitchFamily="18" charset="0"/>
              </a:rPr>
              <a:t>modeling</a:t>
            </a:r>
            <a:r>
              <a:rPr lang="en-GB" sz="1200" dirty="0">
                <a:solidFill>
                  <a:srgbClr val="282828"/>
                </a:solidFill>
                <a:effectLst/>
                <a:latin typeface="Georgia" panose="02040502050405020303" pitchFamily="18" charset="0"/>
                <a:ea typeface="Times New Roman" panose="02020603050405020304" pitchFamily="18" charset="0"/>
              </a:rPr>
              <a:t> that lead to an inevitable and almost perfect conclusion. Instead, it’s the result of a simple and quite rough-and-ready process of thinking through what it would take to achieve what you want and then assessing whether it’s realistic to try. If executives adopt this definition, then maybe, just maybe, they can keep strategy where it should be: outside the comfort zone.” (Harvard Business Review, </a:t>
            </a:r>
            <a:r>
              <a:rPr lang="en-GB" sz="1200" u="sng" dirty="0">
                <a:solidFill>
                  <a:srgbClr val="0000FF"/>
                </a:solidFill>
                <a:effectLst/>
                <a:latin typeface="Calibri" panose="020F0502020204030204" pitchFamily="34" charset="0"/>
                <a:ea typeface="Times New Roman" panose="02020603050405020304" pitchFamily="18" charset="0"/>
                <a:hlinkClick r:id="rId3"/>
              </a:rPr>
              <a:t>https://hbr.org/2014/01/the-big-lie-of-strategic-planning</a:t>
            </a:r>
            <a:r>
              <a:rPr lang="en-GB" sz="1200" dirty="0">
                <a:effectLst/>
                <a:latin typeface="Calibri" panose="020F0502020204030204" pitchFamily="34" charset="0"/>
                <a:ea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Calibri" panose="020F050202020403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Times New Roman" panose="02020603050405020304" pitchFamily="18" charset="0"/>
              </a:rPr>
              <a:t>deliberate vs emergent strategy</a:t>
            </a:r>
            <a:endParaRPr lang="en-GB" dirty="0"/>
          </a:p>
          <a:p>
            <a:endParaRPr lang="en-GB" dirty="0"/>
          </a:p>
        </p:txBody>
      </p:sp>
      <p:sp>
        <p:nvSpPr>
          <p:cNvPr id="4" name="Slide Number Placeholder 3"/>
          <p:cNvSpPr>
            <a:spLocks noGrp="1"/>
          </p:cNvSpPr>
          <p:nvPr>
            <p:ph type="sldNum" sz="quarter" idx="5"/>
          </p:nvPr>
        </p:nvSpPr>
        <p:spPr/>
        <p:txBody>
          <a:bodyPr/>
          <a:lstStyle/>
          <a:p>
            <a:fld id="{C92A42B0-1994-4742-B319-9BD5902D2030}" type="slidenum">
              <a:rPr lang="en-GB" smtClean="0"/>
              <a:t>4</a:t>
            </a:fld>
            <a:endParaRPr lang="en-GB" dirty="0"/>
          </a:p>
        </p:txBody>
      </p:sp>
    </p:spTree>
    <p:extLst>
      <p:ext uri="{BB962C8B-B14F-4D97-AF65-F5344CB8AC3E}">
        <p14:creationId xmlns:p14="http://schemas.microsoft.com/office/powerpoint/2010/main" val="3641803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baseline="0" dirty="0">
                <a:solidFill>
                  <a:srgbClr val="000000"/>
                </a:solidFill>
                <a:latin typeface="Ebrima" panose="02000000000000000000" pitchFamily="2" charset="0"/>
                <a:ea typeface="Ebrima" panose="02000000000000000000" pitchFamily="2" charset="0"/>
                <a:cs typeface="Ebrima" panose="02000000000000000000" pitchFamily="2" charset="0"/>
              </a:rPr>
              <a:t>The ‘how’ is as important as ‘what’ is done to achieve successful change. </a:t>
            </a:r>
            <a:endParaRPr lang="en-GB" sz="2000" dirty="0">
              <a:latin typeface="Ebrima" panose="02000000000000000000" pitchFamily="2" charset="0"/>
              <a:ea typeface="Ebrima" panose="02000000000000000000" pitchFamily="2" charset="0"/>
              <a:cs typeface="Ebrima" panose="02000000000000000000" pitchFamily="2" charset="0"/>
            </a:endParaRPr>
          </a:p>
          <a:p>
            <a:r>
              <a:rPr lang="en-GB" dirty="0"/>
              <a:t>ASCL</a:t>
            </a:r>
          </a:p>
        </p:txBody>
      </p:sp>
      <p:sp>
        <p:nvSpPr>
          <p:cNvPr id="4" name="Slide Number Placeholder 3"/>
          <p:cNvSpPr>
            <a:spLocks noGrp="1"/>
          </p:cNvSpPr>
          <p:nvPr>
            <p:ph type="sldNum" sz="quarter" idx="5"/>
          </p:nvPr>
        </p:nvSpPr>
        <p:spPr/>
        <p:txBody>
          <a:bodyPr/>
          <a:lstStyle/>
          <a:p>
            <a:fld id="{C92A42B0-1994-4742-B319-9BD5902D2030}" type="slidenum">
              <a:rPr lang="en-GB" smtClean="0"/>
              <a:t>5</a:t>
            </a:fld>
            <a:endParaRPr lang="en-GB" dirty="0"/>
          </a:p>
        </p:txBody>
      </p:sp>
    </p:spTree>
    <p:extLst>
      <p:ext uri="{BB962C8B-B14F-4D97-AF65-F5344CB8AC3E}">
        <p14:creationId xmlns:p14="http://schemas.microsoft.com/office/powerpoint/2010/main" val="3599817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GB" b="0" i="0" u="none" strike="noStrike" baseline="0" dirty="0">
              <a:solidFill>
                <a:srgbClr val="000000"/>
              </a:solidFill>
              <a:latin typeface="Ebrima" panose="02000000000000000000" pitchFamily="2" charset="0"/>
              <a:ea typeface="Ebrima" panose="02000000000000000000" pitchFamily="2" charset="0"/>
              <a:cs typeface="Ebrima" panose="02000000000000000000" pitchFamily="2" charset="0"/>
            </a:endParaRPr>
          </a:p>
          <a:p>
            <a:r>
              <a:rPr lang="en-GB" b="0" i="0" u="none" strike="noStrike" baseline="0" dirty="0">
                <a:solidFill>
                  <a:srgbClr val="000000"/>
                </a:solidFill>
                <a:latin typeface="Ebrima" panose="02000000000000000000" pitchFamily="2" charset="0"/>
                <a:ea typeface="Ebrima" panose="02000000000000000000" pitchFamily="2" charset="0"/>
                <a:cs typeface="Ebrima" panose="02000000000000000000" pitchFamily="2" charset="0"/>
              </a:rPr>
              <a:t>Strategic processes (conceptualising, engaging the people, articulating the strategy and implementing the strategy). </a:t>
            </a:r>
          </a:p>
          <a:p>
            <a:r>
              <a:rPr lang="en-GB" b="0" i="0" u="none" strike="noStrike" baseline="0" dirty="0">
                <a:solidFill>
                  <a:srgbClr val="000000"/>
                </a:solidFill>
                <a:latin typeface="Ebrima" panose="02000000000000000000" pitchFamily="2" charset="0"/>
                <a:ea typeface="Ebrima" panose="02000000000000000000" pitchFamily="2" charset="0"/>
                <a:cs typeface="Ebrima" panose="02000000000000000000" pitchFamily="2" charset="0"/>
              </a:rPr>
              <a:t>Strategic approaches (planning and target setting). </a:t>
            </a:r>
          </a:p>
          <a:p>
            <a:r>
              <a:rPr lang="en-GB" b="0" i="0" u="none" strike="noStrike" baseline="0" dirty="0">
                <a:solidFill>
                  <a:srgbClr val="000000"/>
                </a:solidFill>
                <a:latin typeface="Ebrima" panose="02000000000000000000" pitchFamily="2" charset="0"/>
                <a:ea typeface="Ebrima" panose="02000000000000000000" pitchFamily="2" charset="0"/>
                <a:cs typeface="Ebrima" panose="02000000000000000000" pitchFamily="2" charset="0"/>
              </a:rPr>
              <a:t>Strategic leadership (leading and managing the changes).</a:t>
            </a:r>
          </a:p>
          <a:p>
            <a:endParaRPr lang="en-GB" sz="2000" dirty="0">
              <a:latin typeface="Ebrima" panose="02000000000000000000" pitchFamily="2" charset="0"/>
              <a:ea typeface="Ebrima" panose="02000000000000000000" pitchFamily="2" charset="0"/>
              <a:cs typeface="Ebrima" panose="02000000000000000000" pitchFamily="2" charset="0"/>
            </a:endParaRPr>
          </a:p>
          <a:p>
            <a:r>
              <a:rPr lang="en-GB" sz="2000" dirty="0">
                <a:latin typeface="Ebrima" panose="02000000000000000000" pitchFamily="2" charset="0"/>
                <a:ea typeface="Ebrima" panose="02000000000000000000" pitchFamily="2" charset="0"/>
                <a:cs typeface="Ebrima" panose="02000000000000000000" pitchFamily="2" charset="0"/>
              </a:rPr>
              <a:t>Focus today on strategic processes</a:t>
            </a:r>
          </a:p>
          <a:p>
            <a:r>
              <a:rPr lang="en-GB" sz="2000" dirty="0">
                <a:latin typeface="Ebrima" panose="02000000000000000000" pitchFamily="2" charset="0"/>
                <a:ea typeface="Ebrima" panose="02000000000000000000" pitchFamily="2" charset="0"/>
                <a:cs typeface="Ebrima" panose="02000000000000000000" pitchFamily="2" charset="0"/>
              </a:rPr>
              <a:t>Well Led &amp; to an extent Grow Your Own both focus on strategic leadership</a:t>
            </a:r>
          </a:p>
          <a:p>
            <a:endParaRPr lang="en-GB" dirty="0"/>
          </a:p>
        </p:txBody>
      </p:sp>
      <p:sp>
        <p:nvSpPr>
          <p:cNvPr id="4" name="Slide Number Placeholder 3"/>
          <p:cNvSpPr>
            <a:spLocks noGrp="1"/>
          </p:cNvSpPr>
          <p:nvPr>
            <p:ph type="sldNum" sz="quarter" idx="5"/>
          </p:nvPr>
        </p:nvSpPr>
        <p:spPr/>
        <p:txBody>
          <a:bodyPr/>
          <a:lstStyle/>
          <a:p>
            <a:fld id="{C92A42B0-1994-4742-B319-9BD5902D2030}" type="slidenum">
              <a:rPr lang="en-GB" smtClean="0"/>
              <a:t>6</a:t>
            </a:fld>
            <a:endParaRPr lang="en-GB" dirty="0"/>
          </a:p>
        </p:txBody>
      </p:sp>
    </p:spTree>
    <p:extLst>
      <p:ext uri="{BB962C8B-B14F-4D97-AF65-F5344CB8AC3E}">
        <p14:creationId xmlns:p14="http://schemas.microsoft.com/office/powerpoint/2010/main" val="6808582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Breakout groups and tables numbered</a:t>
            </a:r>
          </a:p>
          <a:p>
            <a:r>
              <a:rPr lang="en-GB" dirty="0"/>
              <a:t>1 strategic goal for the quality standard for one of your homes</a:t>
            </a:r>
          </a:p>
          <a:p>
            <a:r>
              <a:rPr lang="en-GB" dirty="0"/>
              <a:t>10 minutes – remember long term vision, a new way of operating, measurable</a:t>
            </a:r>
          </a:p>
        </p:txBody>
      </p:sp>
      <p:sp>
        <p:nvSpPr>
          <p:cNvPr id="4" name="Slide Number Placeholder 3"/>
          <p:cNvSpPr>
            <a:spLocks noGrp="1"/>
          </p:cNvSpPr>
          <p:nvPr>
            <p:ph type="sldNum" sz="quarter" idx="5"/>
          </p:nvPr>
        </p:nvSpPr>
        <p:spPr/>
        <p:txBody>
          <a:bodyPr/>
          <a:lstStyle/>
          <a:p>
            <a:fld id="{C92A42B0-1994-4742-B319-9BD5902D2030}" type="slidenum">
              <a:rPr lang="en-GB" smtClean="0"/>
              <a:t>7</a:t>
            </a:fld>
            <a:endParaRPr lang="en-GB" dirty="0"/>
          </a:p>
        </p:txBody>
      </p:sp>
    </p:spTree>
    <p:extLst>
      <p:ext uri="{BB962C8B-B14F-4D97-AF65-F5344CB8AC3E}">
        <p14:creationId xmlns:p14="http://schemas.microsoft.com/office/powerpoint/2010/main" val="39944823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Emergent – RLG (from a practical change) &amp; disability (through demand)</a:t>
            </a:r>
          </a:p>
          <a:p>
            <a:r>
              <a:rPr lang="en-GB" dirty="0"/>
              <a:t>Planned – in response to NICE guidance</a:t>
            </a:r>
          </a:p>
          <a:p>
            <a:r>
              <a:rPr lang="en-GB" dirty="0"/>
              <a:t>Dialogue with partners</a:t>
            </a:r>
          </a:p>
          <a:p>
            <a:endParaRPr lang="en-GB" dirty="0"/>
          </a:p>
          <a:p>
            <a:endParaRPr lang="en-GB" dirty="0"/>
          </a:p>
          <a:p>
            <a:r>
              <a:rPr lang="en-GB" dirty="0"/>
              <a:t>What do you think…? Conversations on tables and feedback…</a:t>
            </a:r>
          </a:p>
        </p:txBody>
      </p:sp>
      <p:sp>
        <p:nvSpPr>
          <p:cNvPr id="4" name="Slide Number Placeholder 3"/>
          <p:cNvSpPr>
            <a:spLocks noGrp="1"/>
          </p:cNvSpPr>
          <p:nvPr>
            <p:ph type="sldNum" sz="quarter" idx="5"/>
          </p:nvPr>
        </p:nvSpPr>
        <p:spPr/>
        <p:txBody>
          <a:bodyPr/>
          <a:lstStyle/>
          <a:p>
            <a:fld id="{C92A42B0-1994-4742-B319-9BD5902D2030}" type="slidenum">
              <a:rPr lang="en-GB" smtClean="0"/>
              <a:t>9</a:t>
            </a:fld>
            <a:endParaRPr lang="en-GB" dirty="0"/>
          </a:p>
        </p:txBody>
      </p:sp>
    </p:spTree>
    <p:extLst>
      <p:ext uri="{BB962C8B-B14F-4D97-AF65-F5344CB8AC3E}">
        <p14:creationId xmlns:p14="http://schemas.microsoft.com/office/powerpoint/2010/main" val="32156772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GB" b="0" i="0" u="none" strike="noStrike" baseline="0" dirty="0">
              <a:solidFill>
                <a:srgbClr val="000000"/>
              </a:solidFill>
              <a:latin typeface="Ebrima" panose="02000000000000000000" pitchFamily="2" charset="0"/>
              <a:ea typeface="Ebrima" panose="02000000000000000000" pitchFamily="2" charset="0"/>
              <a:cs typeface="Ebrima" panose="02000000000000000000" pitchFamily="2" charset="0"/>
            </a:endParaRPr>
          </a:p>
          <a:p>
            <a:r>
              <a:rPr lang="en-GB" b="0" i="0" u="none" strike="noStrike" baseline="0" dirty="0">
                <a:solidFill>
                  <a:srgbClr val="000000"/>
                </a:solidFill>
                <a:latin typeface="Ebrima" panose="02000000000000000000" pitchFamily="2" charset="0"/>
                <a:ea typeface="Ebrima" panose="02000000000000000000" pitchFamily="2" charset="0"/>
                <a:cs typeface="Ebrima" panose="02000000000000000000" pitchFamily="2" charset="0"/>
              </a:rPr>
              <a:t>Back into groups. Focus on your plan. How might you engage and articulate…</a:t>
            </a:r>
            <a:endParaRPr lang="en-GB" sz="2000" dirty="0">
              <a:latin typeface="Ebrima" panose="02000000000000000000" pitchFamily="2" charset="0"/>
              <a:ea typeface="Ebrima" panose="02000000000000000000" pitchFamily="2" charset="0"/>
              <a:cs typeface="Ebrima" panose="02000000000000000000" pitchFamily="2" charset="0"/>
            </a:endParaRPr>
          </a:p>
          <a:p>
            <a:endParaRPr lang="en-GB" dirty="0"/>
          </a:p>
        </p:txBody>
      </p:sp>
      <p:sp>
        <p:nvSpPr>
          <p:cNvPr id="4" name="Slide Number Placeholder 3"/>
          <p:cNvSpPr>
            <a:spLocks noGrp="1"/>
          </p:cNvSpPr>
          <p:nvPr>
            <p:ph type="sldNum" sz="quarter" idx="5"/>
          </p:nvPr>
        </p:nvSpPr>
        <p:spPr/>
        <p:txBody>
          <a:bodyPr/>
          <a:lstStyle/>
          <a:p>
            <a:fld id="{C92A42B0-1994-4742-B319-9BD5902D2030}" type="slidenum">
              <a:rPr lang="en-GB" smtClean="0"/>
              <a:t>10</a:t>
            </a:fld>
            <a:endParaRPr lang="en-GB" dirty="0"/>
          </a:p>
        </p:txBody>
      </p:sp>
    </p:spTree>
    <p:extLst>
      <p:ext uri="{BB962C8B-B14F-4D97-AF65-F5344CB8AC3E}">
        <p14:creationId xmlns:p14="http://schemas.microsoft.com/office/powerpoint/2010/main" val="17638239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3"/>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4988743" y="5657190"/>
            <a:ext cx="2319614" cy="1075225"/>
          </a:xfrm>
          <a:prstGeom prst="rect">
            <a:avLst/>
          </a:prstGeom>
        </p:spPr>
      </p:pic>
      <p:sp>
        <p:nvSpPr>
          <p:cNvPr id="2" name="Title 1"/>
          <p:cNvSpPr>
            <a:spLocks noGrp="1"/>
          </p:cNvSpPr>
          <p:nvPr>
            <p:ph type="ctrTitle" hasCustomPrompt="1"/>
          </p:nvPr>
        </p:nvSpPr>
        <p:spPr>
          <a:xfrm>
            <a:off x="914400" y="609606"/>
            <a:ext cx="10363200" cy="4187551"/>
          </a:xfrm>
        </p:spPr>
        <p:txBody>
          <a:bodyPr anchor="b">
            <a:noAutofit/>
          </a:bodyPr>
          <a:lstStyle>
            <a:lvl1pPr algn="ctr">
              <a:lnSpc>
                <a:spcPct val="100000"/>
              </a:lnSpc>
              <a:defRPr sz="5400"/>
            </a:lvl1pPr>
          </a:lstStyle>
          <a:p>
            <a:r>
              <a:rPr lang="en-US" dirty="0"/>
              <a:t>click to edit Master title style</a:t>
            </a:r>
          </a:p>
        </p:txBody>
      </p:sp>
      <p:sp>
        <p:nvSpPr>
          <p:cNvPr id="3" name="Subtitle 2"/>
          <p:cNvSpPr>
            <a:spLocks noGrp="1"/>
          </p:cNvSpPr>
          <p:nvPr>
            <p:ph type="subTitle" idx="1" hasCustomPrompt="1"/>
          </p:nvPr>
        </p:nvSpPr>
        <p:spPr>
          <a:xfrm>
            <a:off x="1828800" y="4953000"/>
            <a:ext cx="8534400" cy="1219200"/>
          </a:xfrm>
        </p:spPr>
        <p:txBody>
          <a:bodyPr>
            <a:normAutofit/>
          </a:bodyPr>
          <a:lstStyle>
            <a:lvl1pPr marL="0" indent="0" algn="ctr">
              <a:buNone/>
              <a:defRPr sz="2400">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7" name="Date Placeholder 6"/>
          <p:cNvSpPr>
            <a:spLocks noGrp="1"/>
          </p:cNvSpPr>
          <p:nvPr>
            <p:ph type="dt" sz="half" idx="10"/>
          </p:nvPr>
        </p:nvSpPr>
        <p:spPr/>
        <p:txBody>
          <a:bodyPr/>
          <a:lstStyle/>
          <a:p>
            <a:fld id="{A3AE3FF3-4C6A-4D38-BFBC-BCD2B8898745}" type="datetimeFigureOut">
              <a:rPr lang="en-GB" smtClean="0"/>
              <a:t>25/04/2022</a:t>
            </a:fld>
            <a:endParaRPr lang="en-GB" dirty="0"/>
          </a:p>
        </p:txBody>
      </p:sp>
      <p:sp>
        <p:nvSpPr>
          <p:cNvPr id="8" name="Slide Number Placeholder 7"/>
          <p:cNvSpPr>
            <a:spLocks noGrp="1"/>
          </p:cNvSpPr>
          <p:nvPr>
            <p:ph type="sldNum" sz="quarter" idx="11"/>
          </p:nvPr>
        </p:nvSpPr>
        <p:spPr/>
        <p:txBody>
          <a:bodyPr/>
          <a:lstStyle/>
          <a:p>
            <a:fld id="{34A26DDA-0127-4072-9CDE-5C5B5B473E88}" type="slidenum">
              <a:rPr lang="en-GB" smtClean="0"/>
              <a:t>‹#›</a:t>
            </a:fld>
            <a:endParaRPr lang="en-GB" dirty="0"/>
          </a:p>
        </p:txBody>
      </p:sp>
      <p:sp>
        <p:nvSpPr>
          <p:cNvPr id="9" name="Footer Placeholder 8"/>
          <p:cNvSpPr>
            <a:spLocks noGrp="1"/>
          </p:cNvSpPr>
          <p:nvPr>
            <p:ph type="ftr" sz="quarter" idx="12"/>
          </p:nvPr>
        </p:nvSpPr>
        <p:spPr/>
        <p:txBody>
          <a:bodyPr/>
          <a:lstStyle/>
          <a:p>
            <a:endParaRPr lang="en-GB" dirty="0"/>
          </a:p>
        </p:txBody>
      </p:sp>
    </p:spTree>
    <p:extLst>
      <p:ext uri="{BB962C8B-B14F-4D97-AF65-F5344CB8AC3E}">
        <p14:creationId xmlns:p14="http://schemas.microsoft.com/office/powerpoint/2010/main" val="3263850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97980" y="4421288"/>
            <a:ext cx="5889855" cy="3439965"/>
          </a:xfrm>
          <a:prstGeom prst="rect">
            <a:avLst/>
          </a:prstGeom>
          <a:effectLst>
            <a:reflection endPos="0" dir="5400000" sy="-100000" algn="bl" rotWithShape="0"/>
          </a:effectLst>
        </p:spPr>
      </p:pic>
      <p:sp>
        <p:nvSpPr>
          <p:cNvPr id="12" name="Rectangle 11"/>
          <p:cNvSpPr/>
          <p:nvPr/>
        </p:nvSpPr>
        <p:spPr>
          <a:xfrm>
            <a:off x="6503670" y="4329848"/>
            <a:ext cx="9769460" cy="2931877"/>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p:cNvSpPr>
            <a:spLocks noGrp="1"/>
          </p:cNvSpPr>
          <p:nvPr>
            <p:ph type="title"/>
          </p:nvPr>
        </p:nvSpPr>
        <p:spPr>
          <a:xfrm>
            <a:off x="2239436" y="228600"/>
            <a:ext cx="7615765"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2010836" y="1143000"/>
            <a:ext cx="8072965"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239436" y="5810250"/>
            <a:ext cx="7615765"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3AE3FF3-4C6A-4D38-BFBC-BCD2B8898745}" type="datetimeFigureOut">
              <a:rPr lang="en-GB" smtClean="0"/>
              <a:t>25/04/2022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4A26DDA-0127-4072-9CDE-5C5B5B473E88}" type="slidenum">
              <a:rPr lang="en-GB" smtClean="0"/>
              <a:t>‹#›</a:t>
            </a:fld>
            <a:endParaRPr lang="en-GB" dirty="0"/>
          </a:p>
        </p:txBody>
      </p:sp>
    </p:spTree>
    <p:extLst>
      <p:ext uri="{BB962C8B-B14F-4D97-AF65-F5344CB8AC3E}">
        <p14:creationId xmlns:p14="http://schemas.microsoft.com/office/powerpoint/2010/main" val="3269107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AE3FF3-4C6A-4D38-BFBC-BCD2B8898745}" type="datetimeFigureOut">
              <a:rPr lang="en-GB" smtClean="0"/>
              <a:t>25/04/2022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4A26DDA-0127-4072-9CDE-5C5B5B473E88}" type="slidenum">
              <a:rPr lang="en-GB" smtClean="0"/>
              <a:t>‹#›</a:t>
            </a:fld>
            <a:endParaRPr lang="en-GB" dirty="0"/>
          </a:p>
        </p:txBody>
      </p:sp>
    </p:spTree>
    <p:extLst>
      <p:ext uri="{BB962C8B-B14F-4D97-AF65-F5344CB8AC3E}">
        <p14:creationId xmlns:p14="http://schemas.microsoft.com/office/powerpoint/2010/main" val="702427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3"/>
            <a:ext cx="27432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43"/>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AE3FF3-4C6A-4D38-BFBC-BCD2B8898745}" type="datetimeFigureOut">
              <a:rPr lang="en-GB" smtClean="0"/>
              <a:t>25/04/2022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4A26DDA-0127-4072-9CDE-5C5B5B473E88}" type="slidenum">
              <a:rPr lang="en-GB" smtClean="0"/>
              <a:t>‹#›</a:t>
            </a:fld>
            <a:endParaRPr lang="en-GB" dirty="0"/>
          </a:p>
        </p:txBody>
      </p:sp>
    </p:spTree>
    <p:extLst>
      <p:ext uri="{BB962C8B-B14F-4D97-AF65-F5344CB8AC3E}">
        <p14:creationId xmlns:p14="http://schemas.microsoft.com/office/powerpoint/2010/main" val="1737032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AE3FF3-4C6A-4D38-BFBC-BCD2B8898745}" type="datetimeFigureOut">
              <a:rPr lang="en-GB" smtClean="0"/>
              <a:t>25/04/2022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4A26DDA-0127-4072-9CDE-5C5B5B473E88}" type="slidenum">
              <a:rPr lang="en-GB" smtClean="0"/>
              <a:t>‹#›</a:t>
            </a:fld>
            <a:endParaRPr lang="en-GB" dirty="0"/>
          </a:p>
        </p:txBody>
      </p:sp>
    </p:spTree>
    <p:extLst>
      <p:ext uri="{BB962C8B-B14F-4D97-AF65-F5344CB8AC3E}">
        <p14:creationId xmlns:p14="http://schemas.microsoft.com/office/powerpoint/2010/main" val="1583617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97980" y="4371893"/>
            <a:ext cx="5889855" cy="3439965"/>
          </a:xfrm>
          <a:prstGeom prst="rect">
            <a:avLst/>
          </a:prstGeom>
          <a:effectLst>
            <a:reflection endPos="0" dir="5400000" sy="-100000" algn="bl" rotWithShape="0"/>
          </a:effectLst>
        </p:spPr>
      </p:pic>
      <p:sp>
        <p:nvSpPr>
          <p:cNvPr id="12" name="Rectangle 11"/>
          <p:cNvSpPr/>
          <p:nvPr/>
        </p:nvSpPr>
        <p:spPr>
          <a:xfrm>
            <a:off x="6503670" y="4371893"/>
            <a:ext cx="9769460" cy="2931877"/>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idx="1" hasCustomPrompt="1"/>
          </p:nvPr>
        </p:nvSpPr>
        <p:spPr/>
        <p:txBody>
          <a:bodyPr/>
          <a:lstStyle>
            <a:lvl5pPr>
              <a:defRPr/>
            </a:lvl5pPr>
            <a:lvl6pPr>
              <a:defRPr/>
            </a:lvl6pPr>
            <a:lvl7pPr>
              <a:defRPr/>
            </a:lvl7pPr>
            <a:lvl8pPr>
              <a:defRPr/>
            </a:lvl8pPr>
            <a:lvl9pPr>
              <a:buFont typeface="Arial" pitchFamily="34" charset="0"/>
              <a:buChar cha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3AE3FF3-4C6A-4D38-BFBC-BCD2B8898745}" type="datetimeFigureOut">
              <a:rPr lang="en-GB" smtClean="0"/>
              <a:t>25/04/2022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4A26DDA-0127-4072-9CDE-5C5B5B473E88}" type="slidenum">
              <a:rPr lang="en-GB" smtClean="0"/>
              <a:t>‹#›</a:t>
            </a:fld>
            <a:endParaRPr lang="en-GB" dirty="0"/>
          </a:p>
        </p:txBody>
      </p:sp>
    </p:spTree>
    <p:extLst>
      <p:ext uri="{BB962C8B-B14F-4D97-AF65-F5344CB8AC3E}">
        <p14:creationId xmlns:p14="http://schemas.microsoft.com/office/powerpoint/2010/main" val="3911027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quotation">
    <p:spTree>
      <p:nvGrpSpPr>
        <p:cNvPr id="1" name=""/>
        <p:cNvGrpSpPr/>
        <p:nvPr/>
      </p:nvGrpSpPr>
      <p:grpSpPr>
        <a:xfrm>
          <a:off x="0" y="0"/>
          <a:ext cx="0" cy="0"/>
          <a:chOff x="0" y="0"/>
          <a:chExt cx="0" cy="0"/>
        </a:xfrm>
      </p:grpSpPr>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97980" y="4421288"/>
            <a:ext cx="5889855" cy="3439965"/>
          </a:xfrm>
          <a:prstGeom prst="rect">
            <a:avLst/>
          </a:prstGeom>
          <a:effectLst>
            <a:reflection endPos="0" dir="5400000" sy="-100000" algn="bl" rotWithShape="0"/>
          </a:effectLst>
        </p:spPr>
      </p:pic>
      <p:sp>
        <p:nvSpPr>
          <p:cNvPr id="15" name="Rectangle 14"/>
          <p:cNvSpPr/>
          <p:nvPr/>
        </p:nvSpPr>
        <p:spPr>
          <a:xfrm>
            <a:off x="6503670" y="4329848"/>
            <a:ext cx="9769460" cy="2931877"/>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2" name="TextBox 11"/>
          <p:cNvSpPr txBox="1"/>
          <p:nvPr/>
        </p:nvSpPr>
        <p:spPr>
          <a:xfrm rot="10800000" flipH="1" flipV="1">
            <a:off x="9784903" y="2420888"/>
            <a:ext cx="2167751" cy="5386090"/>
          </a:xfrm>
          <a:prstGeom prst="rect">
            <a:avLst/>
          </a:prstGeom>
          <a:noFill/>
        </p:spPr>
        <p:txBody>
          <a:bodyPr wrap="square" rtlCol="0">
            <a:spAutoFit/>
          </a:bodyPr>
          <a:lstStyle/>
          <a:p>
            <a:pPr algn="ctr"/>
            <a:r>
              <a:rPr lang="en-GB" sz="34400" dirty="0">
                <a:solidFill>
                  <a:schemeClr val="bg1">
                    <a:lumMod val="65000"/>
                  </a:schemeClr>
                </a:solidFill>
                <a:latin typeface="Baskerville Old Face" panose="02020602080505020303" pitchFamily="18" charset="0"/>
                <a:cs typeface="Times New Roman" panose="02020603050405020304" pitchFamily="18" charset="0"/>
              </a:rPr>
              <a:t>”</a:t>
            </a:r>
            <a:endParaRPr lang="en-GB" sz="3200" dirty="0">
              <a:solidFill>
                <a:schemeClr val="bg1">
                  <a:lumMod val="65000"/>
                </a:schemeClr>
              </a:solidFill>
              <a:latin typeface="Baskerville Old Face" panose="02020602080505020303" pitchFamily="18" charset="0"/>
              <a:cs typeface="Times New Roman" panose="02020603050405020304" pitchFamily="18" charset="0"/>
            </a:endParaRPr>
          </a:p>
        </p:txBody>
      </p:sp>
      <p:sp>
        <p:nvSpPr>
          <p:cNvPr id="10" name="TextBox 9"/>
          <p:cNvSpPr txBox="1"/>
          <p:nvPr/>
        </p:nvSpPr>
        <p:spPr>
          <a:xfrm rot="10800000" flipH="1" flipV="1">
            <a:off x="183835" y="275158"/>
            <a:ext cx="2167751" cy="5386090"/>
          </a:xfrm>
          <a:prstGeom prst="rect">
            <a:avLst/>
          </a:prstGeom>
          <a:noFill/>
        </p:spPr>
        <p:txBody>
          <a:bodyPr wrap="square" rtlCol="0">
            <a:spAutoFit/>
          </a:bodyPr>
          <a:lstStyle/>
          <a:p>
            <a:pPr algn="ctr"/>
            <a:r>
              <a:rPr lang="en-GB" sz="34400" dirty="0">
                <a:solidFill>
                  <a:schemeClr val="bg1">
                    <a:lumMod val="65000"/>
                  </a:schemeClr>
                </a:solidFill>
                <a:latin typeface="Baskerville Old Face" panose="02020602080505020303" pitchFamily="18" charset="0"/>
                <a:cs typeface="Times New Roman" panose="02020603050405020304" pitchFamily="18" charset="0"/>
              </a:rPr>
              <a:t>“</a:t>
            </a:r>
            <a:endParaRPr lang="en-GB" sz="3200" dirty="0">
              <a:solidFill>
                <a:schemeClr val="bg1">
                  <a:lumMod val="65000"/>
                </a:schemeClr>
              </a:solidFill>
              <a:latin typeface="Baskerville Old Face" panose="02020602080505020303" pitchFamily="18" charset="0"/>
              <a:cs typeface="Times New Roman" panose="02020603050405020304" pitchFamily="18" charset="0"/>
            </a:endParaRPr>
          </a:p>
        </p:txBody>
      </p:sp>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idx="1" hasCustomPrompt="1"/>
          </p:nvPr>
        </p:nvSpPr>
        <p:spPr>
          <a:xfrm>
            <a:off x="1007435" y="1593543"/>
            <a:ext cx="10258328" cy="2736305"/>
          </a:xfrm>
          <a:solidFill>
            <a:srgbClr val="95BECA">
              <a:alpha val="30196"/>
            </a:srgbClr>
          </a:solidFill>
          <a:ln>
            <a:noFill/>
          </a:ln>
        </p:spPr>
        <p:txBody>
          <a:bodyPr anchor="ctr"/>
          <a:lstStyle>
            <a:lvl1pPr marL="0" indent="0">
              <a:buNone/>
              <a:defRPr>
                <a:solidFill>
                  <a:srgbClr val="498091"/>
                </a:solidFill>
                <a:latin typeface="My Underwood" pitchFamily="2" charset="0"/>
                <a:ea typeface="My Underwood" pitchFamily="2" charset="0"/>
              </a:defRPr>
            </a:lvl1pPr>
            <a:lvl5pPr>
              <a:defRPr/>
            </a:lvl5pPr>
            <a:lvl6pPr>
              <a:defRPr/>
            </a:lvl6pPr>
            <a:lvl7pPr>
              <a:defRPr/>
            </a:lvl7pPr>
            <a:lvl8pPr>
              <a:defRPr/>
            </a:lvl8pPr>
            <a:lvl9pPr>
              <a:buFont typeface="Arial" pitchFamily="34" charset="0"/>
              <a:buChar char="•"/>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A3AE3FF3-4C6A-4D38-BFBC-BCD2B8898745}" type="datetimeFigureOut">
              <a:rPr lang="en-GB" smtClean="0"/>
              <a:t>25/04/2022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4A26DDA-0127-4072-9CDE-5C5B5B473E88}" type="slidenum">
              <a:rPr lang="en-GB" smtClean="0"/>
              <a:t>‹#›</a:t>
            </a:fld>
            <a:endParaRPr lang="en-GB" dirty="0"/>
          </a:p>
        </p:txBody>
      </p:sp>
    </p:spTree>
    <p:extLst>
      <p:ext uri="{BB962C8B-B14F-4D97-AF65-F5344CB8AC3E}">
        <p14:creationId xmlns:p14="http://schemas.microsoft.com/office/powerpoint/2010/main" val="4293040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00194" y="2039135"/>
            <a:ext cx="10363200" cy="2505075"/>
          </a:xfrm>
        </p:spPr>
        <p:txBody>
          <a:bodyPr anchor="b"/>
          <a:lstStyle>
            <a:lvl1pPr algn="l" defTabSz="914400" rtl="0" eaLnBrk="1" latinLnBrk="0" hangingPunct="1">
              <a:lnSpc>
                <a:spcPct val="100000"/>
              </a:lnSpc>
              <a:spcBef>
                <a:spcPct val="0"/>
              </a:spcBef>
              <a:buNone/>
              <a:defRPr lang="en-US" sz="4400" kern="1200" dirty="0" smtClean="0">
                <a:solidFill>
                  <a:schemeClr val="tx2"/>
                </a:solidFill>
                <a:effectLst>
                  <a:outerShdw blurRad="63500" dist="38100" dir="5400000" algn="t" rotWithShape="0">
                    <a:prstClr val="black">
                      <a:alpha val="25000"/>
                    </a:prstClr>
                  </a:outerShdw>
                </a:effectLst>
                <a:latin typeface="Ebrima" panose="02000000000000000000" pitchFamily="2" charset="0"/>
                <a:ea typeface="Ebrima" panose="02000000000000000000" pitchFamily="2" charset="0"/>
                <a:cs typeface="Ebrima" panose="02000000000000000000" pitchFamily="2" charset="0"/>
              </a:defRPr>
            </a:lvl1pPr>
          </a:lstStyle>
          <a:p>
            <a:r>
              <a:rPr lang="en-US" dirty="0"/>
              <a:t>click to edit Master title style</a:t>
            </a:r>
          </a:p>
        </p:txBody>
      </p:sp>
      <p:sp>
        <p:nvSpPr>
          <p:cNvPr id="3" name="Text Placeholder 2"/>
          <p:cNvSpPr>
            <a:spLocks noGrp="1"/>
          </p:cNvSpPr>
          <p:nvPr>
            <p:ph type="body" idx="1" hasCustomPrompt="1"/>
          </p:nvPr>
        </p:nvSpPr>
        <p:spPr>
          <a:xfrm>
            <a:off x="800194" y="4736298"/>
            <a:ext cx="10363200" cy="1131887"/>
          </a:xfrm>
        </p:spPr>
        <p:txBody>
          <a:bodyPr anchor="t"/>
          <a:lstStyle>
            <a:lvl1pPr marL="0" indent="0" algn="l">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A3AE3FF3-4C6A-4D38-BFBC-BCD2B8898745}" type="datetimeFigureOut">
              <a:rPr lang="en-GB" smtClean="0"/>
              <a:t>25/04/2022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4A26DDA-0127-4072-9CDE-5C5B5B473E88}" type="slidenum">
              <a:rPr lang="en-GB" smtClean="0"/>
              <a:t>‹#›</a:t>
            </a:fld>
            <a:endParaRPr lang="en-GB" dirty="0"/>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38310" y="354018"/>
            <a:ext cx="2582209" cy="1196948"/>
          </a:xfrm>
          <a:prstGeom prst="rect">
            <a:avLst/>
          </a:prstGeom>
        </p:spPr>
      </p:pic>
      <p:cxnSp>
        <p:nvCxnSpPr>
          <p:cNvPr id="16" name="Straight Connector 15"/>
          <p:cNvCxnSpPr/>
          <p:nvPr/>
        </p:nvCxnSpPr>
        <p:spPr>
          <a:xfrm>
            <a:off x="800194" y="4640580"/>
            <a:ext cx="10363200" cy="11430"/>
          </a:xfrm>
          <a:prstGeom prst="line">
            <a:avLst/>
          </a:prstGeom>
          <a:ln>
            <a:solidFill>
              <a:srgbClr val="8EBC64"/>
            </a:solidFill>
          </a:ln>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2915007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0262" y="6103308"/>
            <a:ext cx="5889855" cy="3439965"/>
          </a:xfrm>
          <a:prstGeom prst="rect">
            <a:avLst/>
          </a:prstGeom>
          <a:effectLst>
            <a:reflection endPos="0" dir="5400000" sy="-100000" algn="bl" rotWithShape="0"/>
          </a:effectLst>
        </p:spPr>
      </p:pic>
      <p:sp>
        <p:nvSpPr>
          <p:cNvPr id="13" name="Rectangle 12"/>
          <p:cNvSpPr/>
          <p:nvPr/>
        </p:nvSpPr>
        <p:spPr>
          <a:xfrm>
            <a:off x="2895952" y="6011868"/>
            <a:ext cx="9769460" cy="2931877"/>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p:cNvSpPr>
            <a:spLocks noGrp="1"/>
          </p:cNvSpPr>
          <p:nvPr>
            <p:ph type="title" hasCustomPrompt="1"/>
          </p:nvPr>
        </p:nvSpPr>
        <p:spPr/>
        <p:txBody>
          <a:bodyPr/>
          <a:lstStyle/>
          <a:p>
            <a:r>
              <a:rPr lang="en-US" dirty="0"/>
              <a:t>click to edit Master title style</a:t>
            </a:r>
          </a:p>
        </p:txBody>
      </p:sp>
      <p:sp>
        <p:nvSpPr>
          <p:cNvPr id="4" name="Content Placeholder 3"/>
          <p:cNvSpPr>
            <a:spLocks noGrp="1"/>
          </p:cNvSpPr>
          <p:nvPr>
            <p:ph sz="half" idx="2" hasCustomPrompt="1"/>
          </p:nvPr>
        </p:nvSpPr>
        <p:spPr>
          <a:xfrm>
            <a:off x="6197600" y="1600205"/>
            <a:ext cx="53848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A3AE3FF3-4C6A-4D38-BFBC-BCD2B8898745}" type="datetimeFigureOut">
              <a:rPr lang="en-GB" smtClean="0"/>
              <a:t>25/04/2022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4A26DDA-0127-4072-9CDE-5C5B5B473E88}" type="slidenum">
              <a:rPr lang="en-GB" smtClean="0"/>
              <a:t>‹#›</a:t>
            </a:fld>
            <a:endParaRPr lang="en-GB" dirty="0"/>
          </a:p>
        </p:txBody>
      </p:sp>
      <p:sp>
        <p:nvSpPr>
          <p:cNvPr id="9" name="Content Placeholder 8"/>
          <p:cNvSpPr>
            <a:spLocks noGrp="1"/>
          </p:cNvSpPr>
          <p:nvPr>
            <p:ph sz="quarter" idx="13" hasCustomPrompt="1"/>
          </p:nvPr>
        </p:nvSpPr>
        <p:spPr>
          <a:xfrm>
            <a:off x="487680" y="1600200"/>
            <a:ext cx="5388864" cy="4526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22571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1589" y="6126040"/>
            <a:ext cx="5889855" cy="3439965"/>
          </a:xfrm>
          <a:prstGeom prst="rect">
            <a:avLst/>
          </a:prstGeom>
          <a:effectLst>
            <a:reflection endPos="0" dir="5400000" sy="-100000" algn="bl" rotWithShape="0"/>
          </a:effectLst>
        </p:spPr>
      </p:pic>
      <p:sp>
        <p:nvSpPr>
          <p:cNvPr id="16" name="Rectangle 15"/>
          <p:cNvSpPr/>
          <p:nvPr/>
        </p:nvSpPr>
        <p:spPr>
          <a:xfrm>
            <a:off x="2895952" y="6011868"/>
            <a:ext cx="9769460" cy="2931877"/>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p:cNvSpPr>
            <a:spLocks noGrp="1"/>
          </p:cNvSpPr>
          <p:nvPr>
            <p:ph type="title" hasCustomPrompt="1"/>
          </p:nvPr>
        </p:nvSpPr>
        <p:spPr/>
        <p:txBody>
          <a:bodyPr/>
          <a:lstStyle>
            <a:lvl1pPr>
              <a:defRPr/>
            </a:lvl1pPr>
          </a:lstStyle>
          <a:p>
            <a:r>
              <a:rPr lang="en-US" dirty="0"/>
              <a:t>click to edit Master title style</a:t>
            </a:r>
          </a:p>
        </p:txBody>
      </p:sp>
      <p:sp>
        <p:nvSpPr>
          <p:cNvPr id="3" name="Text Placeholder 2"/>
          <p:cNvSpPr>
            <a:spLocks noGrp="1"/>
          </p:cNvSpPr>
          <p:nvPr>
            <p:ph type="body" idx="1" hasCustomPrompt="1"/>
          </p:nvPr>
        </p:nvSpPr>
        <p:spPr>
          <a:xfrm>
            <a:off x="609600" y="1600200"/>
            <a:ext cx="5386917"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p:cNvSpPr>
            <a:spLocks noGrp="1"/>
          </p:cNvSpPr>
          <p:nvPr>
            <p:ph type="body" sz="quarter" idx="3" hasCustomPrompt="1"/>
          </p:nvPr>
        </p:nvSpPr>
        <p:spPr>
          <a:xfrm>
            <a:off x="6197604" y="1600200"/>
            <a:ext cx="5389033"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Date Placeholder 6"/>
          <p:cNvSpPr>
            <a:spLocks noGrp="1"/>
          </p:cNvSpPr>
          <p:nvPr>
            <p:ph type="dt" sz="half" idx="10"/>
          </p:nvPr>
        </p:nvSpPr>
        <p:spPr/>
        <p:txBody>
          <a:bodyPr/>
          <a:lstStyle/>
          <a:p>
            <a:fld id="{A3AE3FF3-4C6A-4D38-BFBC-BCD2B8898745}" type="datetimeFigureOut">
              <a:rPr lang="en-GB" smtClean="0"/>
              <a:t>25/04/2022</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34A26DDA-0127-4072-9CDE-5C5B5B473E88}" type="slidenum">
              <a:rPr lang="en-GB" smtClean="0"/>
              <a:t>‹#›</a:t>
            </a:fld>
            <a:endParaRPr lang="en-GB" dirty="0"/>
          </a:p>
        </p:txBody>
      </p:sp>
      <p:sp>
        <p:nvSpPr>
          <p:cNvPr id="11" name="Content Placeholder 10"/>
          <p:cNvSpPr>
            <a:spLocks noGrp="1"/>
          </p:cNvSpPr>
          <p:nvPr>
            <p:ph sz="quarter" idx="13" hasCustomPrompt="1"/>
          </p:nvPr>
        </p:nvSpPr>
        <p:spPr>
          <a:xfrm>
            <a:off x="609600" y="2212848"/>
            <a:ext cx="5388864" cy="391363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2"/>
          <p:cNvSpPr>
            <a:spLocks noGrp="1"/>
          </p:cNvSpPr>
          <p:nvPr>
            <p:ph sz="quarter" idx="14" hasCustomPrompt="1"/>
          </p:nvPr>
        </p:nvSpPr>
        <p:spPr>
          <a:xfrm>
            <a:off x="6230112" y="2212853"/>
            <a:ext cx="5388864" cy="391318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57265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97980" y="4421288"/>
            <a:ext cx="5889855" cy="3439965"/>
          </a:xfrm>
          <a:prstGeom prst="rect">
            <a:avLst/>
          </a:prstGeom>
          <a:effectLst>
            <a:reflection endPos="0" dir="5400000" sy="-100000" algn="bl" rotWithShape="0"/>
          </a:effectLst>
        </p:spPr>
      </p:pic>
      <p:sp>
        <p:nvSpPr>
          <p:cNvPr id="10" name="Rectangle 9"/>
          <p:cNvSpPr/>
          <p:nvPr/>
        </p:nvSpPr>
        <p:spPr>
          <a:xfrm>
            <a:off x="6503670" y="4329848"/>
            <a:ext cx="9769460" cy="2931877"/>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p:cNvSpPr>
            <a:spLocks noGrp="1"/>
          </p:cNvSpPr>
          <p:nvPr>
            <p:ph type="title" hasCustomPrompt="1"/>
          </p:nvPr>
        </p:nvSpPr>
        <p:spPr/>
        <p:txBody>
          <a:bodyPr/>
          <a:lstStyle>
            <a:lvl1pPr>
              <a:defRPr baseline="0"/>
            </a:lvl1pPr>
          </a:lstStyle>
          <a:p>
            <a:r>
              <a:rPr lang="en-US" dirty="0"/>
              <a:t>click to edit Master title style</a:t>
            </a:r>
          </a:p>
        </p:txBody>
      </p:sp>
      <p:sp>
        <p:nvSpPr>
          <p:cNvPr id="3" name="Date Placeholder 2"/>
          <p:cNvSpPr>
            <a:spLocks noGrp="1"/>
          </p:cNvSpPr>
          <p:nvPr>
            <p:ph type="dt" sz="half" idx="10"/>
          </p:nvPr>
        </p:nvSpPr>
        <p:spPr/>
        <p:txBody>
          <a:bodyPr/>
          <a:lstStyle/>
          <a:p>
            <a:fld id="{A3AE3FF3-4C6A-4D38-BFBC-BCD2B8898745}" type="datetimeFigureOut">
              <a:rPr lang="en-GB" smtClean="0"/>
              <a:t>25/04/2022</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34A26DDA-0127-4072-9CDE-5C5B5B473E88}" type="slidenum">
              <a:rPr lang="en-GB" smtClean="0"/>
              <a:t>‹#›</a:t>
            </a:fld>
            <a:endParaRPr lang="en-GB" dirty="0"/>
          </a:p>
        </p:txBody>
      </p:sp>
    </p:spTree>
    <p:extLst>
      <p:ext uri="{BB962C8B-B14F-4D97-AF65-F5344CB8AC3E}">
        <p14:creationId xmlns:p14="http://schemas.microsoft.com/office/powerpoint/2010/main" val="206098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AE3FF3-4C6A-4D38-BFBC-BCD2B8898745}" type="datetimeFigureOut">
              <a:rPr lang="en-GB" smtClean="0"/>
              <a:t>25/04/2022</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34A26DDA-0127-4072-9CDE-5C5B5B473E88}" type="slidenum">
              <a:rPr lang="en-GB" smtClean="0"/>
              <a:t>‹#›</a:t>
            </a:fld>
            <a:endParaRPr lang="en-GB" dirty="0"/>
          </a:p>
        </p:txBody>
      </p:sp>
    </p:spTree>
    <p:extLst>
      <p:ext uri="{BB962C8B-B14F-4D97-AF65-F5344CB8AC3E}">
        <p14:creationId xmlns:p14="http://schemas.microsoft.com/office/powerpoint/2010/main" val="502828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97980" y="4465166"/>
            <a:ext cx="5889855" cy="3439965"/>
          </a:xfrm>
          <a:prstGeom prst="rect">
            <a:avLst/>
          </a:prstGeom>
          <a:effectLst>
            <a:reflection endPos="0" dir="5400000" sy="-100000" algn="bl" rotWithShape="0"/>
          </a:effectLst>
        </p:spPr>
      </p:pic>
      <p:sp>
        <p:nvSpPr>
          <p:cNvPr id="12" name="Rectangle 11"/>
          <p:cNvSpPr/>
          <p:nvPr/>
        </p:nvSpPr>
        <p:spPr>
          <a:xfrm>
            <a:off x="6503670" y="4282286"/>
            <a:ext cx="9769460" cy="2931877"/>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p:cNvSpPr>
            <a:spLocks noGrp="1"/>
          </p:cNvSpPr>
          <p:nvPr>
            <p:ph type="title" hasCustomPrompt="1"/>
          </p:nvPr>
        </p:nvSpPr>
        <p:spPr>
          <a:xfrm>
            <a:off x="7876119" y="266700"/>
            <a:ext cx="4011084"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dirty="0"/>
              <a:t>click to edit Master title style</a:t>
            </a:r>
          </a:p>
        </p:txBody>
      </p:sp>
      <p:sp>
        <p:nvSpPr>
          <p:cNvPr id="3" name="Content Placeholder 2"/>
          <p:cNvSpPr>
            <a:spLocks noGrp="1"/>
          </p:cNvSpPr>
          <p:nvPr>
            <p:ph idx="1" hasCustomPrompt="1"/>
          </p:nvPr>
        </p:nvSpPr>
        <p:spPr>
          <a:xfrm>
            <a:off x="958853" y="273055"/>
            <a:ext cx="66611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hasCustomPrompt="1"/>
          </p:nvPr>
        </p:nvSpPr>
        <p:spPr>
          <a:xfrm>
            <a:off x="7876119" y="2438405"/>
            <a:ext cx="4011084"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A3AE3FF3-4C6A-4D38-BFBC-BCD2B8898745}" type="datetimeFigureOut">
              <a:rPr lang="en-GB" smtClean="0"/>
              <a:t>25/04/2022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4A26DDA-0127-4072-9CDE-5C5B5B473E88}" type="slidenum">
              <a:rPr lang="en-GB" smtClean="0"/>
              <a:t>‹#›</a:t>
            </a:fld>
            <a:endParaRPr lang="en-GB" dirty="0"/>
          </a:p>
        </p:txBody>
      </p:sp>
    </p:spTree>
    <p:extLst>
      <p:ext uri="{BB962C8B-B14F-4D97-AF65-F5344CB8AC3E}">
        <p14:creationId xmlns:p14="http://schemas.microsoft.com/office/powerpoint/2010/main" val="1093343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16024"/>
            <a:ext cx="10972800" cy="764704"/>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609600" y="1124747"/>
            <a:ext cx="10972800" cy="500141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484463" y="6356355"/>
            <a:ext cx="2781300"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A3AE3FF3-4C6A-4D38-BFBC-BCD2B8898745}" type="datetimeFigureOut">
              <a:rPr lang="en-GB" smtClean="0"/>
              <a:t>25/04/2022</a:t>
            </a:fld>
            <a:endParaRPr lang="en-GB" dirty="0"/>
          </a:p>
        </p:txBody>
      </p:sp>
      <p:sp>
        <p:nvSpPr>
          <p:cNvPr id="5" name="Footer Placeholder 4"/>
          <p:cNvSpPr>
            <a:spLocks noGrp="1"/>
          </p:cNvSpPr>
          <p:nvPr>
            <p:ph type="ftr" sz="quarter" idx="3"/>
          </p:nvPr>
        </p:nvSpPr>
        <p:spPr>
          <a:xfrm>
            <a:off x="878887" y="6356355"/>
            <a:ext cx="3797300"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GB" dirty="0"/>
          </a:p>
        </p:txBody>
      </p:sp>
      <p:sp>
        <p:nvSpPr>
          <p:cNvPr id="6" name="Slide Number Placeholder 5"/>
          <p:cNvSpPr>
            <a:spLocks noGrp="1"/>
          </p:cNvSpPr>
          <p:nvPr>
            <p:ph type="sldNum" sz="quarter" idx="4"/>
          </p:nvPr>
        </p:nvSpPr>
        <p:spPr>
          <a:xfrm>
            <a:off x="11391039" y="6356355"/>
            <a:ext cx="749300"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34A26DDA-0127-4072-9CDE-5C5B5B473E88}" type="slidenum">
              <a:rPr lang="en-GB" smtClean="0"/>
              <a:t>‹#›</a:t>
            </a:fld>
            <a:endParaRPr lang="en-GB" dirty="0"/>
          </a:p>
        </p:txBody>
      </p:sp>
      <p:sp>
        <p:nvSpPr>
          <p:cNvPr id="7" name="Oval 6"/>
          <p:cNvSpPr/>
          <p:nvPr/>
        </p:nvSpPr>
        <p:spPr>
          <a:xfrm>
            <a:off x="11277016"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758828"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96144265"/>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 id="2147483764"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ts val="5800"/>
        </a:lnSpc>
        <a:spcBef>
          <a:spcPct val="0"/>
        </a:spcBef>
        <a:buNone/>
        <a:defRPr sz="4000" kern="1200">
          <a:solidFill>
            <a:srgbClr val="04A034"/>
          </a:solidFill>
          <a:effectLst>
            <a:outerShdw blurRad="63500" dist="38100" dir="5400000" algn="t" rotWithShape="0">
              <a:prstClr val="black">
                <a:alpha val="25000"/>
              </a:prstClr>
            </a:outerShdw>
          </a:effectLst>
          <a:latin typeface="Ebrima" panose="02000000000000000000" pitchFamily="2" charset="0"/>
          <a:ea typeface="Ebrima" panose="02000000000000000000" pitchFamily="2" charset="0"/>
          <a:cs typeface="Ebrima" panose="02000000000000000000" pitchFamily="2"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lumMod val="65000"/>
              <a:lumOff val="35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2400" kern="1200">
          <a:solidFill>
            <a:schemeClr val="tx1">
              <a:lumMod val="65000"/>
              <a:lumOff val="35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2000" kern="1200">
          <a:solidFill>
            <a:schemeClr val="tx1">
              <a:lumMod val="65000"/>
              <a:lumOff val="35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8.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756A8-B6B6-4BE7-B12A-D34005FFDB90}"/>
              </a:ext>
            </a:extLst>
          </p:cNvPr>
          <p:cNvSpPr>
            <a:spLocks noGrp="1"/>
          </p:cNvSpPr>
          <p:nvPr>
            <p:ph type="ctrTitle"/>
          </p:nvPr>
        </p:nvSpPr>
        <p:spPr>
          <a:xfrm>
            <a:off x="790222" y="557010"/>
            <a:ext cx="10622845" cy="3889223"/>
          </a:xfrm>
        </p:spPr>
        <p:txBody>
          <a:bodyPr>
            <a:normAutofit/>
          </a:bodyPr>
          <a:lstStyle/>
          <a:p>
            <a:r>
              <a:rPr lang="en-GB" sz="3600" dirty="0">
                <a:solidFill>
                  <a:schemeClr val="bg1">
                    <a:lumMod val="65000"/>
                  </a:schemeClr>
                </a:solidFill>
              </a:rPr>
              <a:t>South West Registered Managers’ Forum</a:t>
            </a:r>
            <a:br>
              <a:rPr lang="en-GB" sz="3600" dirty="0">
                <a:solidFill>
                  <a:schemeClr val="bg1">
                    <a:lumMod val="65000"/>
                  </a:schemeClr>
                </a:solidFill>
              </a:rPr>
            </a:br>
            <a:br>
              <a:rPr lang="en-GB" sz="3600" dirty="0">
                <a:solidFill>
                  <a:schemeClr val="bg1">
                    <a:lumMod val="65000"/>
                  </a:schemeClr>
                </a:solidFill>
              </a:rPr>
            </a:br>
            <a:br>
              <a:rPr lang="en-GB" sz="5000" dirty="0"/>
            </a:br>
            <a:br>
              <a:rPr lang="en-GB" sz="5000" dirty="0"/>
            </a:br>
            <a:r>
              <a:rPr lang="en-GB" sz="5000" dirty="0"/>
              <a:t>making a </a:t>
            </a:r>
            <a:r>
              <a:rPr lang="en-GB" sz="5000" b="1" dirty="0"/>
              <a:t>plan…</a:t>
            </a:r>
            <a:endParaRPr lang="en-GB" sz="5000" dirty="0"/>
          </a:p>
        </p:txBody>
      </p:sp>
      <p:sp>
        <p:nvSpPr>
          <p:cNvPr id="3" name="Subtitle 2">
            <a:extLst>
              <a:ext uri="{FF2B5EF4-FFF2-40B4-BE49-F238E27FC236}">
                <a16:creationId xmlns:a16="http://schemas.microsoft.com/office/drawing/2014/main" id="{65746240-6373-4351-BBC9-16B7099DC156}"/>
              </a:ext>
            </a:extLst>
          </p:cNvPr>
          <p:cNvSpPr>
            <a:spLocks noGrp="1"/>
          </p:cNvSpPr>
          <p:nvPr>
            <p:ph type="subTitle" idx="1"/>
          </p:nvPr>
        </p:nvSpPr>
        <p:spPr>
          <a:xfrm>
            <a:off x="1617785" y="4453667"/>
            <a:ext cx="8956429" cy="1096899"/>
          </a:xfrm>
        </p:spPr>
        <p:txBody>
          <a:bodyPr>
            <a:normAutofit/>
          </a:bodyPr>
          <a:lstStyle/>
          <a:p>
            <a:r>
              <a:rPr lang="en-GB" sz="2800" dirty="0">
                <a:solidFill>
                  <a:schemeClr val="bg1">
                    <a:lumMod val="65000"/>
                  </a:schemeClr>
                </a:solidFill>
              </a:rPr>
              <a:t>John Woodhouse</a:t>
            </a:r>
          </a:p>
        </p:txBody>
      </p:sp>
    </p:spTree>
    <p:extLst>
      <p:ext uri="{BB962C8B-B14F-4D97-AF65-F5344CB8AC3E}">
        <p14:creationId xmlns:p14="http://schemas.microsoft.com/office/powerpoint/2010/main" val="3969228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016A2FB3-1180-4082-A159-DFACA5B6704F}"/>
              </a:ext>
            </a:extLst>
          </p:cNvPr>
          <p:cNvGraphicFramePr/>
          <p:nvPr>
            <p:extLst>
              <p:ext uri="{D42A27DB-BD31-4B8C-83A1-F6EECF244321}">
                <p14:modId xmlns:p14="http://schemas.microsoft.com/office/powerpoint/2010/main" val="4108568023"/>
              </p:ext>
            </p:extLst>
          </p:nvPr>
        </p:nvGraphicFramePr>
        <p:xfrm>
          <a:off x="0" y="0"/>
          <a:ext cx="12205252" cy="67745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78921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4239991687"/>
              </p:ext>
            </p:extLst>
          </p:nvPr>
        </p:nvGraphicFramePr>
        <p:xfrm>
          <a:off x="3048000" y="1052736"/>
          <a:ext cx="6096000" cy="53285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urved Right Arrow 4"/>
          <p:cNvSpPr/>
          <p:nvPr/>
        </p:nvSpPr>
        <p:spPr>
          <a:xfrm>
            <a:off x="2409737" y="1083179"/>
            <a:ext cx="792088" cy="5184576"/>
          </a:xfrm>
          <a:prstGeom prst="curvedRightArrow">
            <a:avLst>
              <a:gd name="adj1" fmla="val 122658"/>
              <a:gd name="adj2" fmla="val 199865"/>
              <a:gd name="adj3" fmla="val 40742"/>
            </a:avLst>
          </a:prstGeom>
          <a:solidFill>
            <a:srgbClr val="3F973B"/>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 name="Curved Right Arrow 6"/>
          <p:cNvSpPr/>
          <p:nvPr/>
        </p:nvSpPr>
        <p:spPr>
          <a:xfrm rot="10800000">
            <a:off x="9004031" y="1008438"/>
            <a:ext cx="792088" cy="5184576"/>
          </a:xfrm>
          <a:prstGeom prst="curvedRightArrow">
            <a:avLst>
              <a:gd name="adj1" fmla="val 122658"/>
              <a:gd name="adj2" fmla="val 199865"/>
              <a:gd name="adj3" fmla="val 40742"/>
            </a:avLst>
          </a:prstGeom>
          <a:solidFill>
            <a:srgbClr val="9B85B5"/>
          </a:solidFill>
          <a:ln>
            <a:solidFill>
              <a:srgbClr val="8058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chemeClr val="accent4">
                    <a:lumMod val="60000"/>
                    <a:lumOff val="40000"/>
                  </a:schemeClr>
                </a:solidFill>
              </a:ln>
              <a:solidFill>
                <a:schemeClr val="tx1"/>
              </a:solidFill>
            </a:endParaRPr>
          </a:p>
        </p:txBody>
      </p:sp>
      <p:sp>
        <p:nvSpPr>
          <p:cNvPr id="8" name="Rounded Rectangle 7"/>
          <p:cNvSpPr/>
          <p:nvPr/>
        </p:nvSpPr>
        <p:spPr>
          <a:xfrm>
            <a:off x="3215680" y="620688"/>
            <a:ext cx="2736304" cy="288032"/>
          </a:xfrm>
          <a:prstGeom prst="roundRect">
            <a:avLst/>
          </a:prstGeom>
          <a:solidFill>
            <a:srgbClr val="4BBD63"/>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ln>
                  <a:solidFill>
                    <a:schemeClr val="accent3">
                      <a:lumMod val="60000"/>
                      <a:lumOff val="40000"/>
                    </a:schemeClr>
                  </a:solidFill>
                </a:ln>
                <a:solidFill>
                  <a:schemeClr val="bg1"/>
                </a:solidFill>
              </a:rPr>
              <a:t>Planning</a:t>
            </a:r>
          </a:p>
        </p:txBody>
      </p:sp>
      <p:sp>
        <p:nvSpPr>
          <p:cNvPr id="9" name="Rounded Rectangle 8"/>
          <p:cNvSpPr/>
          <p:nvPr/>
        </p:nvSpPr>
        <p:spPr>
          <a:xfrm>
            <a:off x="6240016" y="620688"/>
            <a:ext cx="2736304" cy="288032"/>
          </a:xfrm>
          <a:prstGeom prst="roundRect">
            <a:avLst/>
          </a:prstGeom>
          <a:solidFill>
            <a:srgbClr val="4BBD63"/>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ln>
                  <a:solidFill>
                    <a:schemeClr val="accent3">
                      <a:lumMod val="60000"/>
                      <a:lumOff val="40000"/>
                    </a:schemeClr>
                  </a:solidFill>
                </a:ln>
                <a:solidFill>
                  <a:schemeClr val="bg1"/>
                </a:solidFill>
              </a:rPr>
              <a:t>Outcomes</a:t>
            </a:r>
          </a:p>
        </p:txBody>
      </p:sp>
    </p:spTree>
    <p:extLst>
      <p:ext uri="{BB962C8B-B14F-4D97-AF65-F5344CB8AC3E}">
        <p14:creationId xmlns:p14="http://schemas.microsoft.com/office/powerpoint/2010/main" val="3056994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6C650-B5D3-496F-BB4F-46E34DD01F8A}"/>
              </a:ext>
            </a:extLst>
          </p:cNvPr>
          <p:cNvSpPr>
            <a:spLocks noGrp="1"/>
          </p:cNvSpPr>
          <p:nvPr>
            <p:ph type="title"/>
          </p:nvPr>
        </p:nvSpPr>
        <p:spPr/>
        <p:txBody>
          <a:bodyPr/>
          <a:lstStyle/>
          <a:p>
            <a:r>
              <a:rPr lang="en-GB" dirty="0"/>
              <a:t>Strategic planning</a:t>
            </a:r>
          </a:p>
        </p:txBody>
      </p:sp>
      <p:sp>
        <p:nvSpPr>
          <p:cNvPr id="3" name="Content Placeholder 2">
            <a:extLst>
              <a:ext uri="{FF2B5EF4-FFF2-40B4-BE49-F238E27FC236}">
                <a16:creationId xmlns:a16="http://schemas.microsoft.com/office/drawing/2014/main" id="{0E6EDA45-B43C-4AEB-B920-F484A8A50D28}"/>
              </a:ext>
            </a:extLst>
          </p:cNvPr>
          <p:cNvSpPr>
            <a:spLocks noGrp="1"/>
          </p:cNvSpPr>
          <p:nvPr>
            <p:ph idx="1"/>
          </p:nvPr>
        </p:nvSpPr>
        <p:spPr/>
        <p:txBody>
          <a:bodyPr/>
          <a:lstStyle/>
          <a:p>
            <a:r>
              <a:rPr lang="en-GB" dirty="0"/>
              <a:t>Your reflections</a:t>
            </a:r>
          </a:p>
          <a:p>
            <a:r>
              <a:rPr lang="en-GB" dirty="0"/>
              <a:t>How might you put this into action</a:t>
            </a:r>
          </a:p>
          <a:p>
            <a:r>
              <a:rPr lang="en-GB" dirty="0"/>
              <a:t>What additional learning might be useful</a:t>
            </a:r>
          </a:p>
        </p:txBody>
      </p:sp>
    </p:spTree>
    <p:extLst>
      <p:ext uri="{BB962C8B-B14F-4D97-AF65-F5344CB8AC3E}">
        <p14:creationId xmlns:p14="http://schemas.microsoft.com/office/powerpoint/2010/main" val="1569225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hat do we mean by &quot;Strategy&quot; and why is it important? | Yeomans">
            <a:extLst>
              <a:ext uri="{FF2B5EF4-FFF2-40B4-BE49-F238E27FC236}">
                <a16:creationId xmlns:a16="http://schemas.microsoft.com/office/drawing/2014/main" id="{7FD15C71-A1F0-413B-97E3-607233BD0DC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44"/>
          <a:stretch/>
        </p:blipFill>
        <p:spPr bwMode="auto">
          <a:xfrm>
            <a:off x="20" y="10"/>
            <a:ext cx="12191980" cy="6857990"/>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176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7A9C5-28C5-468C-A47B-223AC7E3A9B5}"/>
              </a:ext>
            </a:extLst>
          </p:cNvPr>
          <p:cNvSpPr>
            <a:spLocks noGrp="1"/>
          </p:cNvSpPr>
          <p:nvPr>
            <p:ph type="title"/>
          </p:nvPr>
        </p:nvSpPr>
        <p:spPr/>
        <p:txBody>
          <a:bodyPr/>
          <a:lstStyle/>
          <a:p>
            <a:r>
              <a:rPr lang="en-GB" dirty="0"/>
              <a:t>Why have a </a:t>
            </a:r>
            <a:r>
              <a:rPr lang="en-GB" b="1" dirty="0"/>
              <a:t>strategy…?</a:t>
            </a:r>
          </a:p>
        </p:txBody>
      </p:sp>
      <p:sp>
        <p:nvSpPr>
          <p:cNvPr id="3" name="Content Placeholder 2">
            <a:extLst>
              <a:ext uri="{FF2B5EF4-FFF2-40B4-BE49-F238E27FC236}">
                <a16:creationId xmlns:a16="http://schemas.microsoft.com/office/drawing/2014/main" id="{899FD304-0599-48FE-A26A-FF1A5DA7B9AD}"/>
              </a:ext>
            </a:extLst>
          </p:cNvPr>
          <p:cNvSpPr>
            <a:spLocks noGrp="1"/>
          </p:cNvSpPr>
          <p:nvPr>
            <p:ph idx="1"/>
          </p:nvPr>
        </p:nvSpPr>
        <p:spPr/>
        <p:txBody>
          <a:bodyPr>
            <a:normAutofit/>
          </a:bodyPr>
          <a:lstStyle/>
          <a:p>
            <a:r>
              <a:rPr lang="en-GB" dirty="0">
                <a:effectLst/>
                <a:latin typeface="Ebrima" panose="02000000000000000000" pitchFamily="2" charset="0"/>
                <a:ea typeface="Ebrima" panose="02000000000000000000" pitchFamily="2" charset="0"/>
                <a:cs typeface="Ebrima" panose="02000000000000000000" pitchFamily="2" charset="0"/>
              </a:rPr>
              <a:t>keep direction</a:t>
            </a:r>
          </a:p>
          <a:p>
            <a:r>
              <a:rPr lang="en-GB" dirty="0">
                <a:effectLst/>
                <a:latin typeface="Ebrima" panose="02000000000000000000" pitchFamily="2" charset="0"/>
                <a:ea typeface="Ebrima" panose="02000000000000000000" pitchFamily="2" charset="0"/>
                <a:cs typeface="Ebrima" panose="02000000000000000000" pitchFamily="2" charset="0"/>
              </a:rPr>
              <a:t>to share a vision and values</a:t>
            </a:r>
          </a:p>
          <a:p>
            <a:r>
              <a:rPr lang="en-GB" dirty="0">
                <a:effectLst/>
                <a:latin typeface="Ebrima" panose="02000000000000000000" pitchFamily="2" charset="0"/>
                <a:ea typeface="Ebrima" panose="02000000000000000000" pitchFamily="2" charset="0"/>
                <a:cs typeface="Ebrima" panose="02000000000000000000" pitchFamily="2" charset="0"/>
              </a:rPr>
              <a:t>manage uncertainty</a:t>
            </a:r>
          </a:p>
          <a:p>
            <a:r>
              <a:rPr lang="en-GB" dirty="0">
                <a:effectLst/>
                <a:latin typeface="Ebrima" panose="02000000000000000000" pitchFamily="2" charset="0"/>
                <a:ea typeface="Ebrima" panose="02000000000000000000" pitchFamily="2" charset="0"/>
                <a:cs typeface="Ebrima" panose="02000000000000000000" pitchFamily="2" charset="0"/>
              </a:rPr>
              <a:t>prioritise</a:t>
            </a:r>
          </a:p>
          <a:p>
            <a:r>
              <a:rPr lang="en-GB" dirty="0">
                <a:effectLst/>
                <a:latin typeface="Ebrima" panose="02000000000000000000" pitchFamily="2" charset="0"/>
                <a:ea typeface="Ebrima" panose="02000000000000000000" pitchFamily="2" charset="0"/>
                <a:cs typeface="Ebrima" panose="02000000000000000000" pitchFamily="2" charset="0"/>
              </a:rPr>
              <a:t>resource planning</a:t>
            </a:r>
          </a:p>
          <a:p>
            <a:pPr lvl="1"/>
            <a:r>
              <a:rPr lang="en-GB" dirty="0">
                <a:effectLst/>
                <a:latin typeface="Ebrima" panose="02000000000000000000" pitchFamily="2" charset="0"/>
                <a:ea typeface="Ebrima" panose="02000000000000000000" pitchFamily="2" charset="0"/>
                <a:cs typeface="Ebrima" panose="02000000000000000000" pitchFamily="2" charset="0"/>
              </a:rPr>
              <a:t>financial &amp; practical</a:t>
            </a:r>
          </a:p>
          <a:p>
            <a:pPr lvl="1"/>
            <a:r>
              <a:rPr lang="en-GB" dirty="0">
                <a:effectLst/>
                <a:latin typeface="Ebrima" panose="02000000000000000000" pitchFamily="2" charset="0"/>
                <a:ea typeface="Ebrima" panose="02000000000000000000" pitchFamily="2" charset="0"/>
                <a:cs typeface="Ebrima" panose="02000000000000000000" pitchFamily="2" charset="0"/>
              </a:rPr>
              <a:t>people </a:t>
            </a:r>
          </a:p>
          <a:p>
            <a:pPr lvl="1"/>
            <a:r>
              <a:rPr lang="en-GB" dirty="0">
                <a:effectLst/>
                <a:latin typeface="Ebrima" panose="02000000000000000000" pitchFamily="2" charset="0"/>
                <a:ea typeface="Ebrima" panose="02000000000000000000" pitchFamily="2" charset="0"/>
                <a:cs typeface="Ebrima" panose="02000000000000000000" pitchFamily="2" charset="0"/>
              </a:rPr>
              <a:t>young people</a:t>
            </a:r>
          </a:p>
          <a:p>
            <a:pPr>
              <a:spcAft>
                <a:spcPts val="1200"/>
              </a:spcAft>
            </a:pPr>
            <a:r>
              <a:rPr lang="en-GB" dirty="0">
                <a:effectLst/>
                <a:latin typeface="Ebrima" panose="02000000000000000000" pitchFamily="2" charset="0"/>
                <a:ea typeface="Ebrima" panose="02000000000000000000" pitchFamily="2" charset="0"/>
                <a:cs typeface="Ebrima" panose="02000000000000000000" pitchFamily="2" charset="0"/>
              </a:rPr>
              <a:t>measure success</a:t>
            </a:r>
          </a:p>
        </p:txBody>
      </p:sp>
    </p:spTree>
    <p:extLst>
      <p:ext uri="{BB962C8B-B14F-4D97-AF65-F5344CB8AC3E}">
        <p14:creationId xmlns:p14="http://schemas.microsoft.com/office/powerpoint/2010/main" val="1169762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30E8526-D82D-4087-97AA-1D67A832FA0B}"/>
              </a:ext>
            </a:extLst>
          </p:cNvPr>
          <p:cNvSpPr>
            <a:spLocks noGrp="1"/>
          </p:cNvSpPr>
          <p:nvPr>
            <p:ph type="title"/>
          </p:nvPr>
        </p:nvSpPr>
        <p:spPr/>
        <p:txBody>
          <a:bodyPr/>
          <a:lstStyle/>
          <a:p>
            <a:endParaRPr lang="en-GB"/>
          </a:p>
        </p:txBody>
      </p:sp>
      <p:sp>
        <p:nvSpPr>
          <p:cNvPr id="5" name="Content Placeholder 4">
            <a:extLst>
              <a:ext uri="{FF2B5EF4-FFF2-40B4-BE49-F238E27FC236}">
                <a16:creationId xmlns:a16="http://schemas.microsoft.com/office/drawing/2014/main" id="{F55F34F1-6B81-4F99-BFD3-6C426FFEE220}"/>
              </a:ext>
            </a:extLst>
          </p:cNvPr>
          <p:cNvSpPr>
            <a:spLocks noGrp="1"/>
          </p:cNvSpPr>
          <p:nvPr>
            <p:ph idx="1"/>
          </p:nvPr>
        </p:nvSpPr>
        <p:spPr>
          <a:xfrm>
            <a:off x="1007435" y="1593543"/>
            <a:ext cx="10258328" cy="3741782"/>
          </a:xfrm>
        </p:spPr>
        <p:txBody>
          <a:bodyPr>
            <a:normAutofit fontScale="85000" lnSpcReduction="10000"/>
          </a:bodyPr>
          <a:lstStyle/>
          <a:p>
            <a:pPr>
              <a:lnSpc>
                <a:spcPct val="120000"/>
              </a:lnSpc>
            </a:pPr>
            <a:r>
              <a:rPr lang="en-GB" sz="3200" dirty="0">
                <a:solidFill>
                  <a:srgbClr val="282828"/>
                </a:solidFill>
                <a:effectLst/>
                <a:latin typeface="Ebrima" panose="02000000000000000000" pitchFamily="2" charset="0"/>
                <a:ea typeface="Ebrima" panose="02000000000000000000" pitchFamily="2" charset="0"/>
                <a:cs typeface="Ebrima" panose="02000000000000000000" pitchFamily="2" charset="0"/>
              </a:rPr>
              <a:t>	The objective is </a:t>
            </a:r>
            <a:r>
              <a:rPr lang="en-GB" sz="3200" b="1" dirty="0">
                <a:solidFill>
                  <a:srgbClr val="282828"/>
                </a:solidFill>
                <a:effectLst/>
                <a:latin typeface="Ebrima" panose="02000000000000000000" pitchFamily="2" charset="0"/>
                <a:ea typeface="Ebrima" panose="02000000000000000000" pitchFamily="2" charset="0"/>
                <a:cs typeface="Ebrima" panose="02000000000000000000" pitchFamily="2" charset="0"/>
              </a:rPr>
              <a:t>not to eliminate risk but to increase the 	odds of success</a:t>
            </a:r>
            <a:r>
              <a:rPr lang="en-GB" sz="3200" dirty="0">
                <a:solidFill>
                  <a:srgbClr val="282828"/>
                </a:solidFill>
                <a:effectLst/>
                <a:latin typeface="Ebrima" panose="02000000000000000000" pitchFamily="2" charset="0"/>
                <a:ea typeface="Ebrima" panose="02000000000000000000" pitchFamily="2" charset="0"/>
                <a:cs typeface="Ebrima" panose="02000000000000000000" pitchFamily="2" charset="0"/>
              </a:rPr>
              <a:t>… managers accept good strategy is not the product of hours of careful research and </a:t>
            </a:r>
            <a:r>
              <a:rPr lang="en-GB" sz="3200" dirty="0" err="1">
                <a:solidFill>
                  <a:srgbClr val="282828"/>
                </a:solidFill>
                <a:effectLst/>
                <a:latin typeface="Ebrima" panose="02000000000000000000" pitchFamily="2" charset="0"/>
                <a:ea typeface="Ebrima" panose="02000000000000000000" pitchFamily="2" charset="0"/>
                <a:cs typeface="Ebrima" panose="02000000000000000000" pitchFamily="2" charset="0"/>
              </a:rPr>
              <a:t>modeling</a:t>
            </a:r>
            <a:r>
              <a:rPr lang="en-GB" sz="3200" dirty="0">
                <a:solidFill>
                  <a:srgbClr val="282828"/>
                </a:solidFill>
                <a:effectLst/>
                <a:latin typeface="Ebrima" panose="02000000000000000000" pitchFamily="2" charset="0"/>
                <a:ea typeface="Ebrima" panose="02000000000000000000" pitchFamily="2" charset="0"/>
                <a:cs typeface="Ebrima" panose="02000000000000000000" pitchFamily="2" charset="0"/>
              </a:rPr>
              <a:t> that lead to an inevitable and almost perfect conclusion. Instead, it’s the result of </a:t>
            </a:r>
            <a:r>
              <a:rPr lang="en-GB" sz="3200" b="1" dirty="0">
                <a:solidFill>
                  <a:srgbClr val="282828"/>
                </a:solidFill>
                <a:effectLst/>
                <a:latin typeface="Ebrima" panose="02000000000000000000" pitchFamily="2" charset="0"/>
                <a:ea typeface="Ebrima" panose="02000000000000000000" pitchFamily="2" charset="0"/>
                <a:cs typeface="Ebrima" panose="02000000000000000000" pitchFamily="2" charset="0"/>
              </a:rPr>
              <a:t>a simple and quite rough-and-ready process of thinking     through what it would take to achieve what you want         and then assessing whether it’s realistic to try.</a:t>
            </a:r>
            <a:r>
              <a:rPr lang="en-GB" sz="3200" dirty="0">
                <a:solidFill>
                  <a:srgbClr val="282828"/>
                </a:solidFill>
                <a:effectLst/>
                <a:latin typeface="Ebrima" panose="02000000000000000000" pitchFamily="2" charset="0"/>
                <a:ea typeface="Ebrima" panose="02000000000000000000" pitchFamily="2" charset="0"/>
                <a:cs typeface="Ebrima" panose="02000000000000000000" pitchFamily="2" charset="0"/>
              </a:rPr>
              <a:t> </a:t>
            </a:r>
            <a:endParaRPr lang="en-GB" dirty="0">
              <a:latin typeface="Ebrima" panose="02000000000000000000" pitchFamily="2" charset="0"/>
              <a:ea typeface="Ebrima" panose="02000000000000000000" pitchFamily="2" charset="0"/>
              <a:cs typeface="Ebrima" panose="02000000000000000000" pitchFamily="2" charset="0"/>
            </a:endParaRPr>
          </a:p>
        </p:txBody>
      </p:sp>
      <p:sp>
        <p:nvSpPr>
          <p:cNvPr id="7" name="TextBox 6">
            <a:extLst>
              <a:ext uri="{FF2B5EF4-FFF2-40B4-BE49-F238E27FC236}">
                <a16:creationId xmlns:a16="http://schemas.microsoft.com/office/drawing/2014/main" id="{F7C80057-8E31-4358-9026-CB4917DBAF08}"/>
              </a:ext>
            </a:extLst>
          </p:cNvPr>
          <p:cNvSpPr txBox="1"/>
          <p:nvPr/>
        </p:nvSpPr>
        <p:spPr>
          <a:xfrm>
            <a:off x="1007435" y="6144572"/>
            <a:ext cx="9259294" cy="369332"/>
          </a:xfrm>
          <a:prstGeom prst="rect">
            <a:avLst/>
          </a:prstGeom>
          <a:noFill/>
        </p:spPr>
        <p:txBody>
          <a:bodyPr wrap="square">
            <a:spAutoFit/>
          </a:bodyPr>
          <a:lstStyle/>
          <a:p>
            <a:r>
              <a:rPr lang="en-GB" sz="1800" dirty="0">
                <a:effectLst/>
                <a:latin typeface="Calibri" panose="020F0502020204030204" pitchFamily="34" charset="0"/>
                <a:ea typeface="Times New Roman" panose="02020603050405020304" pitchFamily="18" charset="0"/>
              </a:rPr>
              <a:t>Harvard Business Review, 2014</a:t>
            </a:r>
            <a:endParaRPr lang="en-GB" dirty="0"/>
          </a:p>
        </p:txBody>
      </p:sp>
    </p:spTree>
    <p:extLst>
      <p:ext uri="{BB962C8B-B14F-4D97-AF65-F5344CB8AC3E}">
        <p14:creationId xmlns:p14="http://schemas.microsoft.com/office/powerpoint/2010/main" val="1670231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385EEF-E068-4E1D-B157-F956816DCF94}"/>
              </a:ext>
            </a:extLst>
          </p:cNvPr>
          <p:cNvSpPr>
            <a:spLocks noGrp="1"/>
          </p:cNvSpPr>
          <p:nvPr>
            <p:ph type="title"/>
          </p:nvPr>
        </p:nvSpPr>
        <p:spPr/>
        <p:txBody>
          <a:bodyPr/>
          <a:lstStyle/>
          <a:p>
            <a:r>
              <a:rPr lang="en-GB" dirty="0"/>
              <a:t>What is </a:t>
            </a:r>
            <a:r>
              <a:rPr lang="en-GB" b="1" dirty="0"/>
              <a:t>strategy</a:t>
            </a:r>
            <a:endParaRPr lang="en-GB" dirty="0"/>
          </a:p>
        </p:txBody>
      </p:sp>
      <p:sp>
        <p:nvSpPr>
          <p:cNvPr id="5" name="Content Placeholder 4">
            <a:extLst>
              <a:ext uri="{FF2B5EF4-FFF2-40B4-BE49-F238E27FC236}">
                <a16:creationId xmlns:a16="http://schemas.microsoft.com/office/drawing/2014/main" id="{B3D39D84-7A47-4A51-92D5-49A404D9C28D}"/>
              </a:ext>
            </a:extLst>
          </p:cNvPr>
          <p:cNvSpPr>
            <a:spLocks noGrp="1"/>
          </p:cNvSpPr>
          <p:nvPr>
            <p:ph idx="1"/>
          </p:nvPr>
        </p:nvSpPr>
        <p:spPr/>
        <p:txBody>
          <a:bodyPr>
            <a:normAutofit/>
          </a:bodyPr>
          <a:lstStyle/>
          <a:p>
            <a:pPr marL="0" indent="0">
              <a:buNone/>
            </a:pPr>
            <a:r>
              <a:rPr lang="en-GB" sz="2800" b="0" i="0" u="none" strike="noStrike" baseline="0" dirty="0">
                <a:solidFill>
                  <a:srgbClr val="000000"/>
                </a:solidFill>
                <a:latin typeface="Ebrima" panose="02000000000000000000" pitchFamily="2" charset="0"/>
                <a:ea typeface="Ebrima" panose="02000000000000000000" pitchFamily="2" charset="0"/>
                <a:cs typeface="Ebrima" panose="02000000000000000000" pitchFamily="2" charset="0"/>
              </a:rPr>
              <a:t>Strategy sets the direction to achieve your core purpose, values and vision (vision being your identity, philosophy and values), and: </a:t>
            </a:r>
          </a:p>
          <a:p>
            <a:pPr>
              <a:spcBef>
                <a:spcPts val="1800"/>
              </a:spcBef>
            </a:pPr>
            <a:r>
              <a:rPr lang="en-GB" sz="2800" b="0" i="0" u="none" strike="noStrike" baseline="0" dirty="0">
                <a:solidFill>
                  <a:srgbClr val="000000"/>
                </a:solidFill>
                <a:latin typeface="Ebrima" panose="02000000000000000000" pitchFamily="2" charset="0"/>
                <a:ea typeface="Ebrima" panose="02000000000000000000" pitchFamily="2" charset="0"/>
                <a:cs typeface="Ebrima" panose="02000000000000000000" pitchFamily="2" charset="0"/>
              </a:rPr>
              <a:t>is a process of looking forward to a new way of operating, and developing a journey of how to get there </a:t>
            </a:r>
          </a:p>
          <a:p>
            <a:r>
              <a:rPr lang="en-GB" sz="2800" b="0" i="0" u="none" strike="noStrike" baseline="0" dirty="0">
                <a:solidFill>
                  <a:srgbClr val="000000"/>
                </a:solidFill>
                <a:latin typeface="Ebrima" panose="02000000000000000000" pitchFamily="2" charset="0"/>
                <a:ea typeface="Ebrima" panose="02000000000000000000" pitchFamily="2" charset="0"/>
                <a:cs typeface="Ebrima" panose="02000000000000000000" pitchFamily="2" charset="0"/>
              </a:rPr>
              <a:t>takes a long-term view about how to make realistic sense of the vision, and how you achieve this over a period of time </a:t>
            </a:r>
          </a:p>
          <a:p>
            <a:r>
              <a:rPr lang="en-GB" sz="2800" b="0" i="0" u="none" strike="noStrike" baseline="0" dirty="0">
                <a:solidFill>
                  <a:srgbClr val="000000"/>
                </a:solidFill>
                <a:latin typeface="Ebrima" panose="02000000000000000000" pitchFamily="2" charset="0"/>
                <a:ea typeface="Ebrima" panose="02000000000000000000" pitchFamily="2" charset="0"/>
                <a:cs typeface="Ebrima" panose="02000000000000000000" pitchFamily="2" charset="0"/>
              </a:rPr>
              <a:t>aligns the organisation and its resources to this future direction </a:t>
            </a:r>
          </a:p>
          <a:p>
            <a:pPr marL="0" indent="0">
              <a:buNone/>
            </a:pPr>
            <a:endParaRPr lang="en-GB" sz="2800" b="0" i="0" u="none" strike="noStrike" baseline="0" dirty="0">
              <a:solidFill>
                <a:srgbClr val="000000"/>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978991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016A2FB3-1180-4082-A159-DFACA5B6704F}"/>
              </a:ext>
            </a:extLst>
          </p:cNvPr>
          <p:cNvGraphicFramePr/>
          <p:nvPr>
            <p:extLst>
              <p:ext uri="{D42A27DB-BD31-4B8C-83A1-F6EECF244321}">
                <p14:modId xmlns:p14="http://schemas.microsoft.com/office/powerpoint/2010/main" val="2206111075"/>
              </p:ext>
            </p:extLst>
          </p:nvPr>
        </p:nvGraphicFramePr>
        <p:xfrm>
          <a:off x="0" y="0"/>
          <a:ext cx="12205252" cy="67745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88193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
                                            <p:graphicEl>
                                              <a:dgm id="{33719539-00E2-4CC4-9B66-7E4E1FA44302}"/>
                                            </p:graphicEl>
                                          </p:spTgt>
                                        </p:tgtEl>
                                        <p:attrNameLst>
                                          <p:attrName>style.visibility</p:attrName>
                                        </p:attrNameLst>
                                      </p:cBhvr>
                                      <p:to>
                                        <p:strVal val="visible"/>
                                      </p:to>
                                    </p:set>
                                    <p:anim calcmode="lin" valueType="num">
                                      <p:cBhvr additive="base">
                                        <p:cTn id="7" dur="500" fill="hold"/>
                                        <p:tgtEl>
                                          <p:spTgt spid="7">
                                            <p:graphicEl>
                                              <a:dgm id="{33719539-00E2-4CC4-9B66-7E4E1FA44302}"/>
                                            </p:graphic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
                                            <p:graphicEl>
                                              <a:dgm id="{33719539-00E2-4CC4-9B66-7E4E1FA44302}"/>
                                            </p:graphic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
                                            <p:graphicEl>
                                              <a:dgm id="{6033428D-C1CB-4F35-8A65-9CC57AB99996}"/>
                                            </p:graphicEl>
                                          </p:spTgt>
                                        </p:tgtEl>
                                        <p:attrNameLst>
                                          <p:attrName>style.visibility</p:attrName>
                                        </p:attrNameLst>
                                      </p:cBhvr>
                                      <p:to>
                                        <p:strVal val="visible"/>
                                      </p:to>
                                    </p:set>
                                    <p:anim calcmode="lin" valueType="num">
                                      <p:cBhvr additive="base">
                                        <p:cTn id="13" dur="500" fill="hold"/>
                                        <p:tgtEl>
                                          <p:spTgt spid="7">
                                            <p:graphicEl>
                                              <a:dgm id="{6033428D-C1CB-4F35-8A65-9CC57AB99996}"/>
                                            </p:graphic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
                                            <p:graphicEl>
                                              <a:dgm id="{6033428D-C1CB-4F35-8A65-9CC57AB99996}"/>
                                            </p:graphic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
                                            <p:graphicEl>
                                              <a:dgm id="{D559B095-257A-4B9D-BC46-4EFD0032927B}"/>
                                            </p:graphicEl>
                                          </p:spTgt>
                                        </p:tgtEl>
                                        <p:attrNameLst>
                                          <p:attrName>style.visibility</p:attrName>
                                        </p:attrNameLst>
                                      </p:cBhvr>
                                      <p:to>
                                        <p:strVal val="visible"/>
                                      </p:to>
                                    </p:set>
                                    <p:anim calcmode="lin" valueType="num">
                                      <p:cBhvr additive="base">
                                        <p:cTn id="19" dur="500" fill="hold"/>
                                        <p:tgtEl>
                                          <p:spTgt spid="7">
                                            <p:graphicEl>
                                              <a:dgm id="{D559B095-257A-4B9D-BC46-4EFD0032927B}"/>
                                            </p:graphic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
                                            <p:graphicEl>
                                              <a:dgm id="{D559B095-257A-4B9D-BC46-4EFD0032927B}"/>
                                            </p:graphic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
                                            <p:graphicEl>
                                              <a:dgm id="{3C9A0573-C875-4259-8810-276768060FF3}"/>
                                            </p:graphicEl>
                                          </p:spTgt>
                                        </p:tgtEl>
                                        <p:attrNameLst>
                                          <p:attrName>style.visibility</p:attrName>
                                        </p:attrNameLst>
                                      </p:cBhvr>
                                      <p:to>
                                        <p:strVal val="visible"/>
                                      </p:to>
                                    </p:set>
                                    <p:anim calcmode="lin" valueType="num">
                                      <p:cBhvr additive="base">
                                        <p:cTn id="25" dur="500" fill="hold"/>
                                        <p:tgtEl>
                                          <p:spTgt spid="7">
                                            <p:graphicEl>
                                              <a:dgm id="{3C9A0573-C875-4259-8810-276768060FF3}"/>
                                            </p:graphic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
                                            <p:graphicEl>
                                              <a:dgm id="{3C9A0573-C875-4259-8810-276768060FF3}"/>
                                            </p:graphic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
                                            <p:graphicEl>
                                              <a:dgm id="{1AE1A656-5496-4304-8AA3-3846050D6C51}"/>
                                            </p:graphicEl>
                                          </p:spTgt>
                                        </p:tgtEl>
                                        <p:attrNameLst>
                                          <p:attrName>style.visibility</p:attrName>
                                        </p:attrNameLst>
                                      </p:cBhvr>
                                      <p:to>
                                        <p:strVal val="visible"/>
                                      </p:to>
                                    </p:set>
                                    <p:anim calcmode="lin" valueType="num">
                                      <p:cBhvr additive="base">
                                        <p:cTn id="31" dur="500" fill="hold"/>
                                        <p:tgtEl>
                                          <p:spTgt spid="7">
                                            <p:graphicEl>
                                              <a:dgm id="{1AE1A656-5496-4304-8AA3-3846050D6C51}"/>
                                            </p:graphic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
                                            <p:graphicEl>
                                              <a:dgm id="{1AE1A656-5496-4304-8AA3-3846050D6C51}"/>
                                            </p:graphic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7">
                                            <p:graphicEl>
                                              <a:dgm id="{E1017653-4163-4F37-9C6F-52B45CDD7DB7}"/>
                                            </p:graphicEl>
                                          </p:spTgt>
                                        </p:tgtEl>
                                        <p:attrNameLst>
                                          <p:attrName>style.visibility</p:attrName>
                                        </p:attrNameLst>
                                      </p:cBhvr>
                                      <p:to>
                                        <p:strVal val="visible"/>
                                      </p:to>
                                    </p:set>
                                    <p:anim calcmode="lin" valueType="num">
                                      <p:cBhvr additive="base">
                                        <p:cTn id="37" dur="500" fill="hold"/>
                                        <p:tgtEl>
                                          <p:spTgt spid="7">
                                            <p:graphicEl>
                                              <a:dgm id="{E1017653-4163-4F37-9C6F-52B45CDD7DB7}"/>
                                            </p:graphic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
                                            <p:graphicEl>
                                              <a:dgm id="{E1017653-4163-4F37-9C6F-52B45CDD7DB7}"/>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A1047-932A-4BA0-A2E6-5CECB45DF195}"/>
              </a:ext>
            </a:extLst>
          </p:cNvPr>
          <p:cNvSpPr>
            <a:spLocks noGrp="1"/>
          </p:cNvSpPr>
          <p:nvPr>
            <p:ph type="title"/>
          </p:nvPr>
        </p:nvSpPr>
        <p:spPr/>
        <p:txBody>
          <a:bodyPr/>
          <a:lstStyle/>
          <a:p>
            <a:r>
              <a:rPr lang="en-GB" dirty="0"/>
              <a:t>Strategic process - conceptualising</a:t>
            </a:r>
          </a:p>
        </p:txBody>
      </p:sp>
      <p:sp>
        <p:nvSpPr>
          <p:cNvPr id="3" name="Content Placeholder 2">
            <a:extLst>
              <a:ext uri="{FF2B5EF4-FFF2-40B4-BE49-F238E27FC236}">
                <a16:creationId xmlns:a16="http://schemas.microsoft.com/office/drawing/2014/main" id="{6148F307-0CC1-4200-A2B6-7BF9F849926C}"/>
              </a:ext>
            </a:extLst>
          </p:cNvPr>
          <p:cNvSpPr>
            <a:spLocks noGrp="1"/>
          </p:cNvSpPr>
          <p:nvPr>
            <p:ph idx="1"/>
          </p:nvPr>
        </p:nvSpPr>
        <p:spPr/>
        <p:txBody>
          <a:bodyPr/>
          <a:lstStyle/>
          <a:p>
            <a:pPr marL="0" indent="0">
              <a:spcAft>
                <a:spcPts val="1030"/>
              </a:spcAft>
              <a:buNone/>
            </a:pPr>
            <a:r>
              <a:rPr lang="en-GB" sz="2400" dirty="0">
                <a:solidFill>
                  <a:srgbClr val="000000"/>
                </a:solidFill>
                <a:effectLst/>
                <a:latin typeface="Ebrima" panose="02000000000000000000" pitchFamily="2" charset="0"/>
                <a:ea typeface="Ebrima" panose="02000000000000000000" pitchFamily="2" charset="0"/>
                <a:cs typeface="Ebrima" panose="02000000000000000000" pitchFamily="2" charset="0"/>
              </a:rPr>
              <a:t>1. The quality and purpose of care standard</a:t>
            </a:r>
          </a:p>
          <a:p>
            <a:pPr marL="0" indent="0">
              <a:spcAft>
                <a:spcPts val="1030"/>
              </a:spcAft>
              <a:buNone/>
            </a:pPr>
            <a:r>
              <a:rPr lang="en-GB" sz="2400" dirty="0">
                <a:solidFill>
                  <a:srgbClr val="000000"/>
                </a:solidFill>
                <a:effectLst/>
                <a:latin typeface="Ebrima" panose="02000000000000000000" pitchFamily="2" charset="0"/>
                <a:ea typeface="Ebrima" panose="02000000000000000000" pitchFamily="2" charset="0"/>
                <a:cs typeface="Ebrima" panose="02000000000000000000" pitchFamily="2" charset="0"/>
              </a:rPr>
              <a:t>2. The children’s views, wishes and feelings standard</a:t>
            </a:r>
          </a:p>
          <a:p>
            <a:pPr marL="0" indent="0">
              <a:spcAft>
                <a:spcPts val="1030"/>
              </a:spcAft>
              <a:buNone/>
            </a:pPr>
            <a:r>
              <a:rPr lang="en-GB" sz="2400" dirty="0">
                <a:solidFill>
                  <a:srgbClr val="000000"/>
                </a:solidFill>
                <a:effectLst/>
                <a:latin typeface="Ebrima" panose="02000000000000000000" pitchFamily="2" charset="0"/>
                <a:ea typeface="Ebrima" panose="02000000000000000000" pitchFamily="2" charset="0"/>
                <a:cs typeface="Ebrima" panose="02000000000000000000" pitchFamily="2" charset="0"/>
              </a:rPr>
              <a:t>3. The education standard</a:t>
            </a:r>
          </a:p>
          <a:p>
            <a:pPr marL="0" indent="0">
              <a:spcAft>
                <a:spcPts val="1030"/>
              </a:spcAft>
              <a:buNone/>
            </a:pPr>
            <a:r>
              <a:rPr lang="en-GB" sz="2400" dirty="0">
                <a:solidFill>
                  <a:srgbClr val="000000"/>
                </a:solidFill>
                <a:effectLst/>
                <a:latin typeface="Ebrima" panose="02000000000000000000" pitchFamily="2" charset="0"/>
                <a:ea typeface="Ebrima" panose="02000000000000000000" pitchFamily="2" charset="0"/>
                <a:cs typeface="Ebrima" panose="02000000000000000000" pitchFamily="2" charset="0"/>
              </a:rPr>
              <a:t>4. The enjoyment and achievement standard</a:t>
            </a:r>
          </a:p>
          <a:p>
            <a:pPr marL="0" indent="0">
              <a:spcAft>
                <a:spcPts val="1030"/>
              </a:spcAft>
              <a:buNone/>
            </a:pPr>
            <a:r>
              <a:rPr lang="en-GB" sz="2400" dirty="0">
                <a:solidFill>
                  <a:srgbClr val="000000"/>
                </a:solidFill>
                <a:effectLst/>
                <a:latin typeface="Ebrima" panose="02000000000000000000" pitchFamily="2" charset="0"/>
                <a:ea typeface="Ebrima" panose="02000000000000000000" pitchFamily="2" charset="0"/>
                <a:cs typeface="Ebrima" panose="02000000000000000000" pitchFamily="2" charset="0"/>
              </a:rPr>
              <a:t>5. The health and well-being standard</a:t>
            </a:r>
          </a:p>
          <a:p>
            <a:pPr marL="0" indent="0">
              <a:spcAft>
                <a:spcPts val="1030"/>
              </a:spcAft>
              <a:buNone/>
            </a:pPr>
            <a:r>
              <a:rPr lang="en-GB" sz="2400" dirty="0">
                <a:solidFill>
                  <a:srgbClr val="000000"/>
                </a:solidFill>
                <a:effectLst/>
                <a:latin typeface="Ebrima" panose="02000000000000000000" pitchFamily="2" charset="0"/>
                <a:ea typeface="Ebrima" panose="02000000000000000000" pitchFamily="2" charset="0"/>
                <a:cs typeface="Ebrima" panose="02000000000000000000" pitchFamily="2" charset="0"/>
              </a:rPr>
              <a:t>6. The positive relationships standard</a:t>
            </a:r>
          </a:p>
          <a:p>
            <a:pPr marL="0" indent="0">
              <a:spcAft>
                <a:spcPts val="1030"/>
              </a:spcAft>
              <a:buNone/>
            </a:pPr>
            <a:r>
              <a:rPr lang="en-GB" sz="2400" dirty="0">
                <a:solidFill>
                  <a:srgbClr val="000000"/>
                </a:solidFill>
                <a:effectLst/>
                <a:latin typeface="Ebrima" panose="02000000000000000000" pitchFamily="2" charset="0"/>
                <a:ea typeface="Ebrima" panose="02000000000000000000" pitchFamily="2" charset="0"/>
                <a:cs typeface="Ebrima" panose="02000000000000000000" pitchFamily="2" charset="0"/>
              </a:rPr>
              <a:t>7. The protection of children standard</a:t>
            </a:r>
          </a:p>
          <a:p>
            <a:pPr marL="0" indent="0">
              <a:spcAft>
                <a:spcPts val="1030"/>
              </a:spcAft>
              <a:buNone/>
            </a:pPr>
            <a:r>
              <a:rPr lang="en-GB" sz="2400" dirty="0">
                <a:solidFill>
                  <a:srgbClr val="000000"/>
                </a:solidFill>
                <a:effectLst/>
                <a:latin typeface="Ebrima" panose="02000000000000000000" pitchFamily="2" charset="0"/>
                <a:ea typeface="Ebrima" panose="02000000000000000000" pitchFamily="2" charset="0"/>
                <a:cs typeface="Ebrima" panose="02000000000000000000" pitchFamily="2" charset="0"/>
              </a:rPr>
              <a:t>8. The leadership and management standard</a:t>
            </a:r>
          </a:p>
          <a:p>
            <a:pPr marL="0" indent="0">
              <a:buNone/>
            </a:pPr>
            <a:r>
              <a:rPr lang="en-GB" sz="2400" dirty="0">
                <a:solidFill>
                  <a:srgbClr val="000000"/>
                </a:solidFill>
                <a:effectLst/>
                <a:latin typeface="Ebrima" panose="02000000000000000000" pitchFamily="2" charset="0"/>
                <a:ea typeface="Ebrima" panose="02000000000000000000" pitchFamily="2" charset="0"/>
                <a:cs typeface="Ebrima" panose="02000000000000000000" pitchFamily="2" charset="0"/>
              </a:rPr>
              <a:t>9. The care planning standard</a:t>
            </a:r>
          </a:p>
          <a:p>
            <a:pPr marL="0" indent="0">
              <a:buNone/>
            </a:pPr>
            <a:endParaRPr lang="en-GB" dirty="0"/>
          </a:p>
        </p:txBody>
      </p:sp>
    </p:spTree>
    <p:extLst>
      <p:ext uri="{BB962C8B-B14F-4D97-AF65-F5344CB8AC3E}">
        <p14:creationId xmlns:p14="http://schemas.microsoft.com/office/powerpoint/2010/main" val="551960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CE9E2-E123-4E35-A779-DD2399E4D3B1}"/>
              </a:ext>
            </a:extLst>
          </p:cNvPr>
          <p:cNvSpPr>
            <a:spLocks noGrp="1"/>
          </p:cNvSpPr>
          <p:nvPr>
            <p:ph type="title"/>
          </p:nvPr>
        </p:nvSpPr>
        <p:spPr/>
        <p:txBody>
          <a:bodyPr/>
          <a:lstStyle/>
          <a:p>
            <a:r>
              <a:rPr lang="en-GB" dirty="0"/>
              <a:t>Strategic process - conceptualising</a:t>
            </a:r>
          </a:p>
        </p:txBody>
      </p:sp>
      <p:sp>
        <p:nvSpPr>
          <p:cNvPr id="3" name="Content Placeholder 2">
            <a:extLst>
              <a:ext uri="{FF2B5EF4-FFF2-40B4-BE49-F238E27FC236}">
                <a16:creationId xmlns:a16="http://schemas.microsoft.com/office/drawing/2014/main" id="{9C79ECBD-6453-45AB-8787-4E56EB6376A9}"/>
              </a:ext>
            </a:extLst>
          </p:cNvPr>
          <p:cNvSpPr>
            <a:spLocks noGrp="1"/>
          </p:cNvSpPr>
          <p:nvPr>
            <p:ph idx="1"/>
          </p:nvPr>
        </p:nvSpPr>
        <p:spPr/>
        <p:txBody>
          <a:bodyPr/>
          <a:lstStyle/>
          <a:p>
            <a:pPr marL="0" indent="0">
              <a:buNone/>
            </a:pPr>
            <a:r>
              <a:rPr lang="en-GB" dirty="0"/>
              <a:t>For staff in children’s homes to hold lead roles for key areas, and be part of a larger community of practice that shares ideas, solutions and support each others’ learning</a:t>
            </a:r>
          </a:p>
        </p:txBody>
      </p:sp>
    </p:spTree>
    <p:extLst>
      <p:ext uri="{BB962C8B-B14F-4D97-AF65-F5344CB8AC3E}">
        <p14:creationId xmlns:p14="http://schemas.microsoft.com/office/powerpoint/2010/main" val="1258513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9CE26201-878C-47E7-8FF8-B38AABFE11C8}"/>
              </a:ext>
            </a:extLst>
          </p:cNvPr>
          <p:cNvSpPr/>
          <p:nvPr/>
        </p:nvSpPr>
        <p:spPr>
          <a:xfrm>
            <a:off x="3688748" y="1179334"/>
            <a:ext cx="2467549" cy="2467549"/>
          </a:xfrm>
          <a:prstGeom prst="ellipse">
            <a:avLst/>
          </a:prstGeom>
          <a:noFill/>
          <a:ln w="254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a:extLst>
              <a:ext uri="{FF2B5EF4-FFF2-40B4-BE49-F238E27FC236}">
                <a16:creationId xmlns:a16="http://schemas.microsoft.com/office/drawing/2014/main" id="{FDA9B9F2-53D5-443D-B9E4-42485D0EAB66}"/>
              </a:ext>
            </a:extLst>
          </p:cNvPr>
          <p:cNvSpPr/>
          <p:nvPr/>
        </p:nvSpPr>
        <p:spPr>
          <a:xfrm>
            <a:off x="4868853" y="633454"/>
            <a:ext cx="2467549" cy="2467549"/>
          </a:xfrm>
          <a:prstGeom prst="ellipse">
            <a:avLst/>
          </a:prstGeom>
          <a:noFill/>
          <a:ln w="254000">
            <a:solidFill>
              <a:srgbClr val="2E67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a:extLst>
              <a:ext uri="{FF2B5EF4-FFF2-40B4-BE49-F238E27FC236}">
                <a16:creationId xmlns:a16="http://schemas.microsoft.com/office/drawing/2014/main" id="{4BED0A1D-4809-4BF0-BF3F-3D6B2736DEDF}"/>
              </a:ext>
            </a:extLst>
          </p:cNvPr>
          <p:cNvSpPr/>
          <p:nvPr/>
        </p:nvSpPr>
        <p:spPr>
          <a:xfrm>
            <a:off x="5992640" y="1195235"/>
            <a:ext cx="2467549" cy="2467549"/>
          </a:xfrm>
          <a:prstGeom prst="ellipse">
            <a:avLst/>
          </a:prstGeom>
          <a:noFill/>
          <a:ln w="254000">
            <a:solidFill>
              <a:srgbClr val="1A79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03D3B15B-0806-4387-8863-71CE02834FDF}"/>
              </a:ext>
            </a:extLst>
          </p:cNvPr>
          <p:cNvSpPr/>
          <p:nvPr/>
        </p:nvSpPr>
        <p:spPr>
          <a:xfrm>
            <a:off x="6005888" y="3010123"/>
            <a:ext cx="2467549" cy="2467549"/>
          </a:xfrm>
          <a:prstGeom prst="ellipse">
            <a:avLst/>
          </a:prstGeom>
          <a:noFill/>
          <a:ln w="254000">
            <a:solidFill>
              <a:srgbClr val="2D9B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Oval 7">
            <a:extLst>
              <a:ext uri="{FF2B5EF4-FFF2-40B4-BE49-F238E27FC236}">
                <a16:creationId xmlns:a16="http://schemas.microsoft.com/office/drawing/2014/main" id="{D6CDE3E1-F96A-481B-B4F2-B4D79F6DB3DB}"/>
              </a:ext>
            </a:extLst>
          </p:cNvPr>
          <p:cNvSpPr/>
          <p:nvPr/>
        </p:nvSpPr>
        <p:spPr>
          <a:xfrm>
            <a:off x="4854274" y="3574001"/>
            <a:ext cx="2467549" cy="2467549"/>
          </a:xfrm>
          <a:prstGeom prst="ellipse">
            <a:avLst/>
          </a:prstGeom>
          <a:noFill/>
          <a:ln w="254000">
            <a:solidFill>
              <a:srgbClr val="3C8C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6A9786D1-F28E-43C4-9FF8-C9242A283415}"/>
              </a:ext>
            </a:extLst>
          </p:cNvPr>
          <p:cNvSpPr/>
          <p:nvPr/>
        </p:nvSpPr>
        <p:spPr>
          <a:xfrm>
            <a:off x="3691403" y="3032658"/>
            <a:ext cx="2467549" cy="2467549"/>
          </a:xfrm>
          <a:prstGeom prst="ellipse">
            <a:avLst/>
          </a:prstGeom>
          <a:noFill/>
          <a:ln w="254000">
            <a:solidFill>
              <a:srgbClr val="4781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41B30603-9539-451B-A760-40088CE979E5}"/>
              </a:ext>
            </a:extLst>
          </p:cNvPr>
          <p:cNvSpPr txBox="1"/>
          <p:nvPr/>
        </p:nvSpPr>
        <p:spPr>
          <a:xfrm>
            <a:off x="805737" y="1219091"/>
            <a:ext cx="2878373" cy="707886"/>
          </a:xfrm>
          <a:prstGeom prst="rect">
            <a:avLst/>
          </a:prstGeom>
          <a:noFill/>
        </p:spPr>
        <p:txBody>
          <a:bodyPr wrap="square" rtlCol="0">
            <a:spAutoFit/>
          </a:bodyPr>
          <a:lstStyle/>
          <a:p>
            <a:r>
              <a:rPr lang="en-GB" sz="2000" b="1" dirty="0">
                <a:latin typeface="Ebrima" panose="02000000000000000000" pitchFamily="2" charset="0"/>
                <a:ea typeface="Ebrima" panose="02000000000000000000" pitchFamily="2" charset="0"/>
                <a:cs typeface="Ebrima" panose="02000000000000000000" pitchFamily="2" charset="0"/>
              </a:rPr>
              <a:t>Residential Leadership Group</a:t>
            </a:r>
          </a:p>
        </p:txBody>
      </p:sp>
      <p:sp>
        <p:nvSpPr>
          <p:cNvPr id="11" name="TextBox 10">
            <a:extLst>
              <a:ext uri="{FF2B5EF4-FFF2-40B4-BE49-F238E27FC236}">
                <a16:creationId xmlns:a16="http://schemas.microsoft.com/office/drawing/2014/main" id="{43FCCF60-F388-47EE-82E6-3EB1D5E99E35}"/>
              </a:ext>
            </a:extLst>
          </p:cNvPr>
          <p:cNvSpPr txBox="1"/>
          <p:nvPr/>
        </p:nvSpPr>
        <p:spPr>
          <a:xfrm>
            <a:off x="4778734" y="99780"/>
            <a:ext cx="3000292" cy="400110"/>
          </a:xfrm>
          <a:prstGeom prst="rect">
            <a:avLst/>
          </a:prstGeom>
          <a:noFill/>
        </p:spPr>
        <p:txBody>
          <a:bodyPr wrap="square" rtlCol="0">
            <a:spAutoFit/>
          </a:bodyPr>
          <a:lstStyle/>
          <a:p>
            <a:r>
              <a:rPr lang="en-GB" sz="2000" b="1" dirty="0">
                <a:latin typeface="Ebrima" panose="02000000000000000000" pitchFamily="2" charset="0"/>
                <a:ea typeface="Ebrima" panose="02000000000000000000" pitchFamily="2" charset="0"/>
                <a:cs typeface="Ebrima" panose="02000000000000000000" pitchFamily="2" charset="0"/>
              </a:rPr>
              <a:t>Disability &amp; Leadership</a:t>
            </a:r>
          </a:p>
        </p:txBody>
      </p:sp>
      <p:sp>
        <p:nvSpPr>
          <p:cNvPr id="12" name="TextBox 11">
            <a:extLst>
              <a:ext uri="{FF2B5EF4-FFF2-40B4-BE49-F238E27FC236}">
                <a16:creationId xmlns:a16="http://schemas.microsoft.com/office/drawing/2014/main" id="{E4D496B0-3BFC-4FE5-A580-DB996E4002ED}"/>
              </a:ext>
            </a:extLst>
          </p:cNvPr>
          <p:cNvSpPr txBox="1"/>
          <p:nvPr/>
        </p:nvSpPr>
        <p:spPr>
          <a:xfrm>
            <a:off x="8385971" y="1235215"/>
            <a:ext cx="3000292" cy="400110"/>
          </a:xfrm>
          <a:prstGeom prst="rect">
            <a:avLst/>
          </a:prstGeom>
          <a:noFill/>
        </p:spPr>
        <p:txBody>
          <a:bodyPr wrap="square" rtlCol="0">
            <a:spAutoFit/>
          </a:bodyPr>
          <a:lstStyle/>
          <a:p>
            <a:r>
              <a:rPr lang="en-GB" sz="2000" b="1" dirty="0">
                <a:latin typeface="Ebrima" panose="02000000000000000000" pitchFamily="2" charset="0"/>
                <a:ea typeface="Ebrima" panose="02000000000000000000" pitchFamily="2" charset="0"/>
                <a:cs typeface="Ebrima" panose="02000000000000000000" pitchFamily="2" charset="0"/>
              </a:rPr>
              <a:t>Participation Leads</a:t>
            </a:r>
          </a:p>
        </p:txBody>
      </p:sp>
      <p:sp>
        <p:nvSpPr>
          <p:cNvPr id="13" name="TextBox 12">
            <a:extLst>
              <a:ext uri="{FF2B5EF4-FFF2-40B4-BE49-F238E27FC236}">
                <a16:creationId xmlns:a16="http://schemas.microsoft.com/office/drawing/2014/main" id="{6592DBF8-DF59-446C-9590-8559671CC812}"/>
              </a:ext>
            </a:extLst>
          </p:cNvPr>
          <p:cNvSpPr txBox="1"/>
          <p:nvPr/>
        </p:nvSpPr>
        <p:spPr>
          <a:xfrm>
            <a:off x="8315737" y="5091595"/>
            <a:ext cx="3356778" cy="400110"/>
          </a:xfrm>
          <a:prstGeom prst="rect">
            <a:avLst/>
          </a:prstGeom>
          <a:noFill/>
        </p:spPr>
        <p:txBody>
          <a:bodyPr wrap="square" rtlCol="0">
            <a:spAutoFit/>
          </a:bodyPr>
          <a:lstStyle/>
          <a:p>
            <a:r>
              <a:rPr lang="en-GB" sz="2000" b="1" dirty="0">
                <a:latin typeface="Ebrima" panose="02000000000000000000" pitchFamily="2" charset="0"/>
                <a:ea typeface="Ebrima" panose="02000000000000000000" pitchFamily="2" charset="0"/>
                <a:cs typeface="Ebrima" panose="02000000000000000000" pitchFamily="2" charset="0"/>
              </a:rPr>
              <a:t>Safer Recruitment Leads</a:t>
            </a:r>
          </a:p>
        </p:txBody>
      </p:sp>
      <p:sp>
        <p:nvSpPr>
          <p:cNvPr id="14" name="TextBox 13">
            <a:extLst>
              <a:ext uri="{FF2B5EF4-FFF2-40B4-BE49-F238E27FC236}">
                <a16:creationId xmlns:a16="http://schemas.microsoft.com/office/drawing/2014/main" id="{4DDC1CDF-39F4-4EA6-A68E-8782FCB46426}"/>
              </a:ext>
            </a:extLst>
          </p:cNvPr>
          <p:cNvSpPr txBox="1"/>
          <p:nvPr/>
        </p:nvSpPr>
        <p:spPr>
          <a:xfrm>
            <a:off x="591054" y="5063775"/>
            <a:ext cx="3000292" cy="400110"/>
          </a:xfrm>
          <a:prstGeom prst="rect">
            <a:avLst/>
          </a:prstGeom>
          <a:noFill/>
        </p:spPr>
        <p:txBody>
          <a:bodyPr wrap="square" rtlCol="0">
            <a:spAutoFit/>
          </a:bodyPr>
          <a:lstStyle/>
          <a:p>
            <a:pPr algn="r"/>
            <a:r>
              <a:rPr lang="en-GB" sz="2000" b="1" dirty="0">
                <a:latin typeface="Ebrima" panose="02000000000000000000" pitchFamily="2" charset="0"/>
                <a:ea typeface="Ebrima" panose="02000000000000000000" pitchFamily="2" charset="0"/>
                <a:cs typeface="Ebrima" panose="02000000000000000000" pitchFamily="2" charset="0"/>
              </a:rPr>
              <a:t>Online safety Leads</a:t>
            </a:r>
          </a:p>
        </p:txBody>
      </p:sp>
      <p:sp>
        <p:nvSpPr>
          <p:cNvPr id="15" name="TextBox 14">
            <a:extLst>
              <a:ext uri="{FF2B5EF4-FFF2-40B4-BE49-F238E27FC236}">
                <a16:creationId xmlns:a16="http://schemas.microsoft.com/office/drawing/2014/main" id="{EB009EC7-DB61-4834-B839-E71319234F1F}"/>
              </a:ext>
            </a:extLst>
          </p:cNvPr>
          <p:cNvSpPr txBox="1"/>
          <p:nvPr/>
        </p:nvSpPr>
        <p:spPr>
          <a:xfrm>
            <a:off x="4933790" y="6232497"/>
            <a:ext cx="3000292" cy="400110"/>
          </a:xfrm>
          <a:prstGeom prst="rect">
            <a:avLst/>
          </a:prstGeom>
          <a:noFill/>
        </p:spPr>
        <p:txBody>
          <a:bodyPr wrap="square" rtlCol="0">
            <a:spAutoFit/>
          </a:bodyPr>
          <a:lstStyle/>
          <a:p>
            <a:r>
              <a:rPr lang="en-GB" sz="2000" b="1" dirty="0">
                <a:latin typeface="Ebrima" panose="02000000000000000000" pitchFamily="2" charset="0"/>
                <a:ea typeface="Ebrima" panose="02000000000000000000" pitchFamily="2" charset="0"/>
                <a:cs typeface="Ebrima" panose="02000000000000000000" pitchFamily="2" charset="0"/>
              </a:rPr>
              <a:t>Exploitation Leads</a:t>
            </a:r>
          </a:p>
        </p:txBody>
      </p:sp>
    </p:spTree>
    <p:extLst>
      <p:ext uri="{BB962C8B-B14F-4D97-AF65-F5344CB8AC3E}">
        <p14:creationId xmlns:p14="http://schemas.microsoft.com/office/powerpoint/2010/main" val="759885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heel(1)">
                                      <p:cBhvr>
                                        <p:cTn id="15" dur="2000"/>
                                        <p:tgtEl>
                                          <p:spTgt spid="4"/>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heel(1)">
                                      <p:cBhvr>
                                        <p:cTn id="23" dur="2000"/>
                                        <p:tgtEl>
                                          <p:spTgt spid="5"/>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21" presetClass="entr" presetSubtype="1"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wheel(1)">
                                      <p:cBhvr>
                                        <p:cTn id="31" dur="2000"/>
                                        <p:tgtEl>
                                          <p:spTgt spid="6"/>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500"/>
                                        <p:tgtEl>
                                          <p:spTgt spid="13"/>
                                        </p:tgtEl>
                                      </p:cBhvr>
                                    </p:animEffect>
                                  </p:childTnLst>
                                </p:cTn>
                              </p:par>
                            </p:childTnLst>
                          </p:cTn>
                        </p:par>
                      </p:childTnLst>
                    </p:cTn>
                  </p:par>
                  <p:par>
                    <p:cTn id="35" fill="hold">
                      <p:stCondLst>
                        <p:cond delay="indefinite"/>
                      </p:stCondLst>
                      <p:childTnLst>
                        <p:par>
                          <p:cTn id="36" fill="hold">
                            <p:stCondLst>
                              <p:cond delay="0"/>
                            </p:stCondLst>
                            <p:childTnLst>
                              <p:par>
                                <p:cTn id="37" presetID="21" presetClass="entr" presetSubtype="1"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wheel(1)">
                                      <p:cBhvr>
                                        <p:cTn id="39" dur="2000"/>
                                        <p:tgtEl>
                                          <p:spTgt spid="8"/>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wheel(1)">
                                      <p:cBhvr>
                                        <p:cTn id="47" dur="2000"/>
                                        <p:tgtEl>
                                          <p:spTgt spid="9"/>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fade">
                                      <p:cBhvr>
                                        <p:cTn id="5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P spid="8" grpId="0" animBg="1"/>
      <p:bldP spid="9" grpId="0" animBg="1"/>
      <p:bldP spid="10" grpId="0"/>
      <p:bldP spid="11" grpId="0"/>
      <p:bldP spid="12" grpId="0"/>
      <p:bldP spid="13" grpId="0"/>
      <p:bldP spid="14" grpId="0"/>
      <p:bldP spid="1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alogue2017">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dialogue2017" id="{55624863-D28A-40F4-977B-6ADEABB5BE03}" vid="{9A48DF82-79AB-4D9B-B6D0-2E949343593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dialogue2017</Template>
  <TotalTime>1268</TotalTime>
  <Words>995</Words>
  <Application>Microsoft Office PowerPoint</Application>
  <PresentationFormat>Widescreen</PresentationFormat>
  <Paragraphs>143</Paragraphs>
  <Slides>12</Slides>
  <Notes>10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Arial</vt:lpstr>
      <vt:lpstr>Baskerville Old Face</vt:lpstr>
      <vt:lpstr>Calibri</vt:lpstr>
      <vt:lpstr>Century Gothic</vt:lpstr>
      <vt:lpstr>Courier New</vt:lpstr>
      <vt:lpstr>Ebrima</vt:lpstr>
      <vt:lpstr>Georgia</vt:lpstr>
      <vt:lpstr>My Underwood</vt:lpstr>
      <vt:lpstr>Palatino Linotype</vt:lpstr>
      <vt:lpstr>dialogue2017</vt:lpstr>
      <vt:lpstr>South West Registered Managers’ Forum    making a plan…</vt:lpstr>
      <vt:lpstr>PowerPoint Presentation</vt:lpstr>
      <vt:lpstr>Why have a strategy…?</vt:lpstr>
      <vt:lpstr>PowerPoint Presentation</vt:lpstr>
      <vt:lpstr>What is strategy</vt:lpstr>
      <vt:lpstr>PowerPoint Presentation</vt:lpstr>
      <vt:lpstr>Strategic process - conceptualising</vt:lpstr>
      <vt:lpstr>Strategic process - conceptualising</vt:lpstr>
      <vt:lpstr>PowerPoint Presentation</vt:lpstr>
      <vt:lpstr>PowerPoint Presentation</vt:lpstr>
      <vt:lpstr>PowerPoint Presentation</vt:lpstr>
      <vt:lpstr>Strategic planning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Safeguarding and additional needs.</dc:title>
  <dc:creator>Christine Freestone</dc:creator>
  <cp:lastModifiedBy>John Woodhouse</cp:lastModifiedBy>
  <cp:revision>24</cp:revision>
  <dcterms:created xsi:type="dcterms:W3CDTF">2018-11-12T15:25:17Z</dcterms:created>
  <dcterms:modified xsi:type="dcterms:W3CDTF">2022-04-25T22:12:03Z</dcterms:modified>
</cp:coreProperties>
</file>