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298" r:id="rId4"/>
    <p:sldId id="512" r:id="rId5"/>
    <p:sldId id="513" r:id="rId6"/>
    <p:sldId id="514" r:id="rId7"/>
    <p:sldId id="515" r:id="rId8"/>
    <p:sldId id="516" r:id="rId9"/>
    <p:sldId id="517" r:id="rId10"/>
    <p:sldId id="518" r:id="rId11"/>
    <p:sldId id="519" r:id="rId12"/>
    <p:sldId id="520" r:id="rId13"/>
    <p:sldId id="510" r:id="rId14"/>
    <p:sldId id="377" r:id="rId15"/>
    <p:sldId id="50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BECA"/>
    <a:srgbClr val="498091"/>
    <a:srgbClr val="DDFCFF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6A220E-9A58-415A-82A3-D9C89A195CF9}" v="4" dt="2023-04-01T16:38:55.8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54239" autoAdjust="0"/>
  </p:normalViewPr>
  <p:slideViewPr>
    <p:cSldViewPr>
      <p:cViewPr varScale="1">
        <p:scale>
          <a:sx n="72" d="100"/>
          <a:sy n="72" d="100"/>
        </p:scale>
        <p:origin x="404" y="36"/>
      </p:cViewPr>
      <p:guideLst>
        <p:guide orient="horz" pos="2160"/>
        <p:guide pos="2880"/>
      </p:guideLst>
    </p:cSldViewPr>
  </p:slid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00" d="100"/>
        <a:sy n="100" d="100"/>
      </p:scale>
      <p:origin x="0" y="-55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e Freestone" userId="8e2e7b49388b5c82" providerId="LiveId" clId="{866A220E-9A58-415A-82A3-D9C89A195CF9}"/>
    <pc:docChg chg="undo custSel addSld delSld modSld">
      <pc:chgData name="Christine Freestone" userId="8e2e7b49388b5c82" providerId="LiveId" clId="{866A220E-9A58-415A-82A3-D9C89A195CF9}" dt="2023-04-01T16:39:22.279" v="3030" actId="255"/>
      <pc:docMkLst>
        <pc:docMk/>
      </pc:docMkLst>
      <pc:sldChg chg="modSp mod">
        <pc:chgData name="Christine Freestone" userId="8e2e7b49388b5c82" providerId="LiveId" clId="{866A220E-9A58-415A-82A3-D9C89A195CF9}" dt="2023-04-01T15:55:32.386" v="97" actId="20577"/>
        <pc:sldMkLst>
          <pc:docMk/>
          <pc:sldMk cId="1906483940" sldId="256"/>
        </pc:sldMkLst>
        <pc:spChg chg="mod">
          <ac:chgData name="Christine Freestone" userId="8e2e7b49388b5c82" providerId="LiveId" clId="{866A220E-9A58-415A-82A3-D9C89A195CF9}" dt="2023-04-01T15:55:32.386" v="97" actId="20577"/>
          <ac:spMkLst>
            <pc:docMk/>
            <pc:sldMk cId="1906483940" sldId="256"/>
            <ac:spMk id="2" creationId="{00000000-0000-0000-0000-000000000000}"/>
          </ac:spMkLst>
        </pc:spChg>
      </pc:sldChg>
      <pc:sldChg chg="del">
        <pc:chgData name="Christine Freestone" userId="8e2e7b49388b5c82" providerId="LiveId" clId="{866A220E-9A58-415A-82A3-D9C89A195CF9}" dt="2023-04-01T15:58:09.889" v="328" actId="47"/>
        <pc:sldMkLst>
          <pc:docMk/>
          <pc:sldMk cId="1765382728" sldId="260"/>
        </pc:sldMkLst>
      </pc:sldChg>
      <pc:sldChg chg="del">
        <pc:chgData name="Christine Freestone" userId="8e2e7b49388b5c82" providerId="LiveId" clId="{866A220E-9A58-415A-82A3-D9C89A195CF9}" dt="2023-04-01T15:58:11.288" v="329" actId="47"/>
        <pc:sldMkLst>
          <pc:docMk/>
          <pc:sldMk cId="3993246910" sldId="261"/>
        </pc:sldMkLst>
      </pc:sldChg>
      <pc:sldChg chg="del">
        <pc:chgData name="Christine Freestone" userId="8e2e7b49388b5c82" providerId="LiveId" clId="{866A220E-9A58-415A-82A3-D9C89A195CF9}" dt="2023-04-01T15:58:12.245" v="330" actId="47"/>
        <pc:sldMkLst>
          <pc:docMk/>
          <pc:sldMk cId="1058072121" sldId="262"/>
        </pc:sldMkLst>
      </pc:sldChg>
      <pc:sldChg chg="del">
        <pc:chgData name="Christine Freestone" userId="8e2e7b49388b5c82" providerId="LiveId" clId="{866A220E-9A58-415A-82A3-D9C89A195CF9}" dt="2023-04-01T15:58:13.054" v="331" actId="47"/>
        <pc:sldMkLst>
          <pc:docMk/>
          <pc:sldMk cId="1221753636" sldId="263"/>
        </pc:sldMkLst>
      </pc:sldChg>
      <pc:sldChg chg="modSp mod">
        <pc:chgData name="Christine Freestone" userId="8e2e7b49388b5c82" providerId="LiveId" clId="{866A220E-9A58-415A-82A3-D9C89A195CF9}" dt="2023-04-01T15:57:02.927" v="318" actId="20577"/>
        <pc:sldMkLst>
          <pc:docMk/>
          <pc:sldMk cId="3885400346" sldId="298"/>
        </pc:sldMkLst>
        <pc:spChg chg="mod">
          <ac:chgData name="Christine Freestone" userId="8e2e7b49388b5c82" providerId="LiveId" clId="{866A220E-9A58-415A-82A3-D9C89A195CF9}" dt="2023-04-01T15:57:02.927" v="318" actId="20577"/>
          <ac:spMkLst>
            <pc:docMk/>
            <pc:sldMk cId="3885400346" sldId="298"/>
            <ac:spMk id="3" creationId="{00000000-0000-0000-0000-000000000000}"/>
          </ac:spMkLst>
        </pc:spChg>
      </pc:sldChg>
      <pc:sldChg chg="del">
        <pc:chgData name="Christine Freestone" userId="8e2e7b49388b5c82" providerId="LiveId" clId="{866A220E-9A58-415A-82A3-D9C89A195CF9}" dt="2023-04-01T15:57:45.801" v="320" actId="47"/>
        <pc:sldMkLst>
          <pc:docMk/>
          <pc:sldMk cId="2385198498" sldId="312"/>
        </pc:sldMkLst>
      </pc:sldChg>
      <pc:sldChg chg="del">
        <pc:chgData name="Christine Freestone" userId="8e2e7b49388b5c82" providerId="LiveId" clId="{866A220E-9A58-415A-82A3-D9C89A195CF9}" dt="2023-04-01T15:58:02.225" v="324" actId="47"/>
        <pc:sldMkLst>
          <pc:docMk/>
          <pc:sldMk cId="1868615527" sldId="352"/>
        </pc:sldMkLst>
      </pc:sldChg>
      <pc:sldChg chg="del">
        <pc:chgData name="Christine Freestone" userId="8e2e7b49388b5c82" providerId="LiveId" clId="{866A220E-9A58-415A-82A3-D9C89A195CF9}" dt="2023-04-01T15:58:04.162" v="325" actId="47"/>
        <pc:sldMkLst>
          <pc:docMk/>
          <pc:sldMk cId="2389714138" sldId="500"/>
        </pc:sldMkLst>
      </pc:sldChg>
      <pc:sldChg chg="del">
        <pc:chgData name="Christine Freestone" userId="8e2e7b49388b5c82" providerId="LiveId" clId="{866A220E-9A58-415A-82A3-D9C89A195CF9}" dt="2023-04-01T15:58:08.258" v="327" actId="47"/>
        <pc:sldMkLst>
          <pc:docMk/>
          <pc:sldMk cId="2147497013" sldId="501"/>
        </pc:sldMkLst>
      </pc:sldChg>
      <pc:sldChg chg="del">
        <pc:chgData name="Christine Freestone" userId="8e2e7b49388b5c82" providerId="LiveId" clId="{866A220E-9A58-415A-82A3-D9C89A195CF9}" dt="2023-04-01T15:58:14.826" v="332" actId="47"/>
        <pc:sldMkLst>
          <pc:docMk/>
          <pc:sldMk cId="2665856474" sldId="502"/>
        </pc:sldMkLst>
      </pc:sldChg>
      <pc:sldChg chg="del">
        <pc:chgData name="Christine Freestone" userId="8e2e7b49388b5c82" providerId="LiveId" clId="{866A220E-9A58-415A-82A3-D9C89A195CF9}" dt="2023-04-01T15:58:16.041" v="333" actId="47"/>
        <pc:sldMkLst>
          <pc:docMk/>
          <pc:sldMk cId="2163051756" sldId="503"/>
        </pc:sldMkLst>
      </pc:sldChg>
      <pc:sldChg chg="del">
        <pc:chgData name="Christine Freestone" userId="8e2e7b49388b5c82" providerId="LiveId" clId="{866A220E-9A58-415A-82A3-D9C89A195CF9}" dt="2023-04-01T15:58:17.962" v="334" actId="47"/>
        <pc:sldMkLst>
          <pc:docMk/>
          <pc:sldMk cId="705895755" sldId="504"/>
        </pc:sldMkLst>
      </pc:sldChg>
      <pc:sldChg chg="del">
        <pc:chgData name="Christine Freestone" userId="8e2e7b49388b5c82" providerId="LiveId" clId="{866A220E-9A58-415A-82A3-D9C89A195CF9}" dt="2023-04-01T15:57:50.331" v="321" actId="47"/>
        <pc:sldMkLst>
          <pc:docMk/>
          <pc:sldMk cId="578700733" sldId="505"/>
        </pc:sldMkLst>
      </pc:sldChg>
      <pc:sldChg chg="del">
        <pc:chgData name="Christine Freestone" userId="8e2e7b49388b5c82" providerId="LiveId" clId="{866A220E-9A58-415A-82A3-D9C89A195CF9}" dt="2023-04-01T15:57:56.586" v="322" actId="47"/>
        <pc:sldMkLst>
          <pc:docMk/>
          <pc:sldMk cId="3678466122" sldId="506"/>
        </pc:sldMkLst>
      </pc:sldChg>
      <pc:sldChg chg="del">
        <pc:chgData name="Christine Freestone" userId="8e2e7b49388b5c82" providerId="LiveId" clId="{866A220E-9A58-415A-82A3-D9C89A195CF9}" dt="2023-04-01T15:57:59.220" v="323" actId="47"/>
        <pc:sldMkLst>
          <pc:docMk/>
          <pc:sldMk cId="2728640116" sldId="507"/>
        </pc:sldMkLst>
      </pc:sldChg>
      <pc:sldChg chg="del">
        <pc:chgData name="Christine Freestone" userId="8e2e7b49388b5c82" providerId="LiveId" clId="{866A220E-9A58-415A-82A3-D9C89A195CF9}" dt="2023-04-01T15:58:05.520" v="326" actId="47"/>
        <pc:sldMkLst>
          <pc:docMk/>
          <pc:sldMk cId="453844119" sldId="508"/>
        </pc:sldMkLst>
      </pc:sldChg>
      <pc:sldChg chg="addSp delSp modSp mod modClrScheme chgLayout">
        <pc:chgData name="Christine Freestone" userId="8e2e7b49388b5c82" providerId="LiveId" clId="{866A220E-9A58-415A-82A3-D9C89A195CF9}" dt="2023-04-01T16:39:22.279" v="3030" actId="255"/>
        <pc:sldMkLst>
          <pc:docMk/>
          <pc:sldMk cId="3118493490" sldId="509"/>
        </pc:sldMkLst>
        <pc:spChg chg="mod">
          <ac:chgData name="Christine Freestone" userId="8e2e7b49388b5c82" providerId="LiveId" clId="{866A220E-9A58-415A-82A3-D9C89A195CF9}" dt="2023-04-01T16:39:00.229" v="3007" actId="26606"/>
          <ac:spMkLst>
            <pc:docMk/>
            <pc:sldMk cId="3118493490" sldId="509"/>
            <ac:spMk id="2" creationId="{D29E7A1F-59C8-1E6F-47E8-80A49925EC0A}"/>
          </ac:spMkLst>
        </pc:spChg>
        <pc:spChg chg="add del mod">
          <ac:chgData name="Christine Freestone" userId="8e2e7b49388b5c82" providerId="LiveId" clId="{866A220E-9A58-415A-82A3-D9C89A195CF9}" dt="2023-04-01T16:38:55.812" v="3006" actId="931"/>
          <ac:spMkLst>
            <pc:docMk/>
            <pc:sldMk cId="3118493490" sldId="509"/>
            <ac:spMk id="4" creationId="{CAF90132-9FFA-8C6A-60D5-420F8E4B6DF6}"/>
          </ac:spMkLst>
        </pc:spChg>
        <pc:spChg chg="add mod">
          <ac:chgData name="Christine Freestone" userId="8e2e7b49388b5c82" providerId="LiveId" clId="{866A220E-9A58-415A-82A3-D9C89A195CF9}" dt="2023-04-01T16:39:22.279" v="3030" actId="255"/>
          <ac:spMkLst>
            <pc:docMk/>
            <pc:sldMk cId="3118493490" sldId="509"/>
            <ac:spMk id="12" creationId="{AA28B0B7-573C-AF74-3A33-A76923CCFDEE}"/>
          </ac:spMkLst>
        </pc:spChg>
        <pc:picChg chg="del">
          <ac:chgData name="Christine Freestone" userId="8e2e7b49388b5c82" providerId="LiveId" clId="{866A220E-9A58-415A-82A3-D9C89A195CF9}" dt="2023-04-01T16:37:33.152" v="3005" actId="478"/>
          <ac:picMkLst>
            <pc:docMk/>
            <pc:sldMk cId="3118493490" sldId="509"/>
            <ac:picMk id="5" creationId="{3F38EF0A-22A7-65A4-E75E-99BBCC36907F}"/>
          </ac:picMkLst>
        </pc:picChg>
        <pc:picChg chg="add mod">
          <ac:chgData name="Christine Freestone" userId="8e2e7b49388b5c82" providerId="LiveId" clId="{866A220E-9A58-415A-82A3-D9C89A195CF9}" dt="2023-04-01T16:39:00.229" v="3007" actId="26606"/>
          <ac:picMkLst>
            <pc:docMk/>
            <pc:sldMk cId="3118493490" sldId="509"/>
            <ac:picMk id="7" creationId="{CE628613-1055-6B44-B331-545BE83D2776}"/>
          </ac:picMkLst>
        </pc:picChg>
      </pc:sldChg>
      <pc:sldChg chg="modSp mod">
        <pc:chgData name="Christine Freestone" userId="8e2e7b49388b5c82" providerId="LiveId" clId="{866A220E-9A58-415A-82A3-D9C89A195CF9}" dt="2023-04-01T15:58:49.959" v="411" actId="20577"/>
        <pc:sldMkLst>
          <pc:docMk/>
          <pc:sldMk cId="1972548951" sldId="510"/>
        </pc:sldMkLst>
        <pc:spChg chg="mod">
          <ac:chgData name="Christine Freestone" userId="8e2e7b49388b5c82" providerId="LiveId" clId="{866A220E-9A58-415A-82A3-D9C89A195CF9}" dt="2023-04-01T15:58:49.959" v="411" actId="20577"/>
          <ac:spMkLst>
            <pc:docMk/>
            <pc:sldMk cId="1972548951" sldId="510"/>
            <ac:spMk id="3" creationId="{46765FBC-39E6-347E-1981-487C3E3C2EF7}"/>
          </ac:spMkLst>
        </pc:spChg>
      </pc:sldChg>
      <pc:sldChg chg="modSp mod">
        <pc:chgData name="Christine Freestone" userId="8e2e7b49388b5c82" providerId="LiveId" clId="{866A220E-9A58-415A-82A3-D9C89A195CF9}" dt="2023-04-01T15:59:18.330" v="473" actId="20577"/>
        <pc:sldMkLst>
          <pc:docMk/>
          <pc:sldMk cId="2320870719" sldId="512"/>
        </pc:sldMkLst>
        <pc:spChg chg="mod">
          <ac:chgData name="Christine Freestone" userId="8e2e7b49388b5c82" providerId="LiveId" clId="{866A220E-9A58-415A-82A3-D9C89A195CF9}" dt="2023-04-01T15:59:18.330" v="473" actId="20577"/>
          <ac:spMkLst>
            <pc:docMk/>
            <pc:sldMk cId="2320870719" sldId="512"/>
            <ac:spMk id="3" creationId="{871F82B6-3A21-E706-512B-84A72883DAFE}"/>
          </ac:spMkLst>
        </pc:spChg>
      </pc:sldChg>
      <pc:sldChg chg="modSp new mod">
        <pc:chgData name="Christine Freestone" userId="8e2e7b49388b5c82" providerId="LiveId" clId="{866A220E-9A58-415A-82A3-D9C89A195CF9}" dt="2023-04-01T16:07:39.812" v="1036" actId="20577"/>
        <pc:sldMkLst>
          <pc:docMk/>
          <pc:sldMk cId="3149025497" sldId="513"/>
        </pc:sldMkLst>
        <pc:spChg chg="mod">
          <ac:chgData name="Christine Freestone" userId="8e2e7b49388b5c82" providerId="LiveId" clId="{866A220E-9A58-415A-82A3-D9C89A195CF9}" dt="2023-04-01T15:59:33.936" v="487" actId="5793"/>
          <ac:spMkLst>
            <pc:docMk/>
            <pc:sldMk cId="3149025497" sldId="513"/>
            <ac:spMk id="2" creationId="{61DA869E-CEA3-A021-1146-8B779DE57CEB}"/>
          </ac:spMkLst>
        </pc:spChg>
        <pc:spChg chg="mod">
          <ac:chgData name="Christine Freestone" userId="8e2e7b49388b5c82" providerId="LiveId" clId="{866A220E-9A58-415A-82A3-D9C89A195CF9}" dt="2023-04-01T16:07:39.812" v="1036" actId="20577"/>
          <ac:spMkLst>
            <pc:docMk/>
            <pc:sldMk cId="3149025497" sldId="513"/>
            <ac:spMk id="3" creationId="{FA7B3BA5-CA61-E125-5B3D-6901EDFB92DD}"/>
          </ac:spMkLst>
        </pc:spChg>
      </pc:sldChg>
      <pc:sldChg chg="modSp new mod modNotesTx">
        <pc:chgData name="Christine Freestone" userId="8e2e7b49388b5c82" providerId="LiveId" clId="{866A220E-9A58-415A-82A3-D9C89A195CF9}" dt="2023-04-01T16:05:15.345" v="845"/>
        <pc:sldMkLst>
          <pc:docMk/>
          <pc:sldMk cId="2660340032" sldId="514"/>
        </pc:sldMkLst>
        <pc:spChg chg="mod">
          <ac:chgData name="Christine Freestone" userId="8e2e7b49388b5c82" providerId="LiveId" clId="{866A220E-9A58-415A-82A3-D9C89A195CF9}" dt="2023-04-01T16:03:36.784" v="810" actId="20577"/>
          <ac:spMkLst>
            <pc:docMk/>
            <pc:sldMk cId="2660340032" sldId="514"/>
            <ac:spMk id="2" creationId="{24E3EACD-2BA6-5F3A-210E-3F1336A80AFC}"/>
          </ac:spMkLst>
        </pc:spChg>
        <pc:spChg chg="mod">
          <ac:chgData name="Christine Freestone" userId="8e2e7b49388b5c82" providerId="LiveId" clId="{866A220E-9A58-415A-82A3-D9C89A195CF9}" dt="2023-04-01T16:05:15.345" v="845"/>
          <ac:spMkLst>
            <pc:docMk/>
            <pc:sldMk cId="2660340032" sldId="514"/>
            <ac:spMk id="3" creationId="{59161CDF-A085-0716-8915-5E1688D48EEE}"/>
          </ac:spMkLst>
        </pc:spChg>
      </pc:sldChg>
      <pc:sldChg chg="del">
        <pc:chgData name="Christine Freestone" userId="8e2e7b49388b5c82" providerId="LiveId" clId="{866A220E-9A58-415A-82A3-D9C89A195CF9}" dt="2023-04-01T15:57:41.914" v="319" actId="47"/>
        <pc:sldMkLst>
          <pc:docMk/>
          <pc:sldMk cId="4031618464" sldId="514"/>
        </pc:sldMkLst>
      </pc:sldChg>
      <pc:sldChg chg="modSp new mod">
        <pc:chgData name="Christine Freestone" userId="8e2e7b49388b5c82" providerId="LiveId" clId="{866A220E-9A58-415A-82A3-D9C89A195CF9}" dt="2023-04-01T16:07:06.404" v="978" actId="20577"/>
        <pc:sldMkLst>
          <pc:docMk/>
          <pc:sldMk cId="266556524" sldId="515"/>
        </pc:sldMkLst>
        <pc:spChg chg="mod">
          <ac:chgData name="Christine Freestone" userId="8e2e7b49388b5c82" providerId="LiveId" clId="{866A220E-9A58-415A-82A3-D9C89A195CF9}" dt="2023-04-01T16:06:45.148" v="914" actId="14100"/>
          <ac:spMkLst>
            <pc:docMk/>
            <pc:sldMk cId="266556524" sldId="515"/>
            <ac:spMk id="2" creationId="{5F08EAD7-BC6F-8A72-01F4-7992384A49DD}"/>
          </ac:spMkLst>
        </pc:spChg>
        <pc:spChg chg="mod">
          <ac:chgData name="Christine Freestone" userId="8e2e7b49388b5c82" providerId="LiveId" clId="{866A220E-9A58-415A-82A3-D9C89A195CF9}" dt="2023-04-01T16:07:06.404" v="978" actId="20577"/>
          <ac:spMkLst>
            <pc:docMk/>
            <pc:sldMk cId="266556524" sldId="515"/>
            <ac:spMk id="3" creationId="{66594D48-A796-D2ED-246E-EAD0FE51804F}"/>
          </ac:spMkLst>
        </pc:spChg>
      </pc:sldChg>
      <pc:sldChg chg="modSp new mod">
        <pc:chgData name="Christine Freestone" userId="8e2e7b49388b5c82" providerId="LiveId" clId="{866A220E-9A58-415A-82A3-D9C89A195CF9}" dt="2023-04-01T16:23:04.570" v="1674" actId="20577"/>
        <pc:sldMkLst>
          <pc:docMk/>
          <pc:sldMk cId="1386822933" sldId="516"/>
        </pc:sldMkLst>
        <pc:spChg chg="mod">
          <ac:chgData name="Christine Freestone" userId="8e2e7b49388b5c82" providerId="LiveId" clId="{866A220E-9A58-415A-82A3-D9C89A195CF9}" dt="2023-04-01T16:22:48.542" v="1640" actId="14100"/>
          <ac:spMkLst>
            <pc:docMk/>
            <pc:sldMk cId="1386822933" sldId="516"/>
            <ac:spMk id="2" creationId="{598B0EB3-E98E-1530-4B1A-72F115E4A1BF}"/>
          </ac:spMkLst>
        </pc:spChg>
        <pc:spChg chg="mod">
          <ac:chgData name="Christine Freestone" userId="8e2e7b49388b5c82" providerId="LiveId" clId="{866A220E-9A58-415A-82A3-D9C89A195CF9}" dt="2023-04-01T16:23:04.570" v="1674" actId="20577"/>
          <ac:spMkLst>
            <pc:docMk/>
            <pc:sldMk cId="1386822933" sldId="516"/>
            <ac:spMk id="3" creationId="{A80B70C8-040D-B317-649E-3CD2446421F0}"/>
          </ac:spMkLst>
        </pc:spChg>
      </pc:sldChg>
      <pc:sldChg chg="modSp new mod">
        <pc:chgData name="Christine Freestone" userId="8e2e7b49388b5c82" providerId="LiveId" clId="{866A220E-9A58-415A-82A3-D9C89A195CF9}" dt="2023-04-01T16:29:56.147" v="2200" actId="20577"/>
        <pc:sldMkLst>
          <pc:docMk/>
          <pc:sldMk cId="3719823591" sldId="517"/>
        </pc:sldMkLst>
        <pc:spChg chg="mod">
          <ac:chgData name="Christine Freestone" userId="8e2e7b49388b5c82" providerId="LiveId" clId="{866A220E-9A58-415A-82A3-D9C89A195CF9}" dt="2023-04-01T16:23:16.742" v="1690" actId="20577"/>
          <ac:spMkLst>
            <pc:docMk/>
            <pc:sldMk cId="3719823591" sldId="517"/>
            <ac:spMk id="2" creationId="{F5A73932-9708-03FC-F722-864C20CF953F}"/>
          </ac:spMkLst>
        </pc:spChg>
        <pc:spChg chg="mod">
          <ac:chgData name="Christine Freestone" userId="8e2e7b49388b5c82" providerId="LiveId" clId="{866A220E-9A58-415A-82A3-D9C89A195CF9}" dt="2023-04-01T16:29:56.147" v="2200" actId="20577"/>
          <ac:spMkLst>
            <pc:docMk/>
            <pc:sldMk cId="3719823591" sldId="517"/>
            <ac:spMk id="3" creationId="{075C339C-3B9F-1CA0-D01C-D0EA8362780C}"/>
          </ac:spMkLst>
        </pc:spChg>
      </pc:sldChg>
      <pc:sldChg chg="modSp new mod">
        <pc:chgData name="Christine Freestone" userId="8e2e7b49388b5c82" providerId="LiveId" clId="{866A220E-9A58-415A-82A3-D9C89A195CF9}" dt="2023-04-01T16:31:48.588" v="2488" actId="20577"/>
        <pc:sldMkLst>
          <pc:docMk/>
          <pc:sldMk cId="3272777391" sldId="518"/>
        </pc:sldMkLst>
        <pc:spChg chg="mod">
          <ac:chgData name="Christine Freestone" userId="8e2e7b49388b5c82" providerId="LiveId" clId="{866A220E-9A58-415A-82A3-D9C89A195CF9}" dt="2023-04-01T16:30:06.296" v="2215" actId="20577"/>
          <ac:spMkLst>
            <pc:docMk/>
            <pc:sldMk cId="3272777391" sldId="518"/>
            <ac:spMk id="2" creationId="{0D13B399-782F-6FED-EB58-01F2751556B2}"/>
          </ac:spMkLst>
        </pc:spChg>
        <pc:spChg chg="mod">
          <ac:chgData name="Christine Freestone" userId="8e2e7b49388b5c82" providerId="LiveId" clId="{866A220E-9A58-415A-82A3-D9C89A195CF9}" dt="2023-04-01T16:31:48.588" v="2488" actId="20577"/>
          <ac:spMkLst>
            <pc:docMk/>
            <pc:sldMk cId="3272777391" sldId="518"/>
            <ac:spMk id="3" creationId="{F77C6709-C6BC-878D-8EB5-CD55AD358124}"/>
          </ac:spMkLst>
        </pc:spChg>
      </pc:sldChg>
      <pc:sldChg chg="modSp new mod">
        <pc:chgData name="Christine Freestone" userId="8e2e7b49388b5c82" providerId="LiveId" clId="{866A220E-9A58-415A-82A3-D9C89A195CF9}" dt="2023-04-01T16:34:56.586" v="2599" actId="20577"/>
        <pc:sldMkLst>
          <pc:docMk/>
          <pc:sldMk cId="926692625" sldId="519"/>
        </pc:sldMkLst>
        <pc:spChg chg="mod">
          <ac:chgData name="Christine Freestone" userId="8e2e7b49388b5c82" providerId="LiveId" clId="{866A220E-9A58-415A-82A3-D9C89A195CF9}" dt="2023-04-01T16:32:14.544" v="2521" actId="20577"/>
          <ac:spMkLst>
            <pc:docMk/>
            <pc:sldMk cId="926692625" sldId="519"/>
            <ac:spMk id="2" creationId="{1272EFEB-15D4-CB8D-22EC-45FE8603EC6C}"/>
          </ac:spMkLst>
        </pc:spChg>
        <pc:spChg chg="mod">
          <ac:chgData name="Christine Freestone" userId="8e2e7b49388b5c82" providerId="LiveId" clId="{866A220E-9A58-415A-82A3-D9C89A195CF9}" dt="2023-04-01T16:34:56.586" v="2599" actId="20577"/>
          <ac:spMkLst>
            <pc:docMk/>
            <pc:sldMk cId="926692625" sldId="519"/>
            <ac:spMk id="3" creationId="{8D76899D-A527-9588-7D94-7D284D114E4F}"/>
          </ac:spMkLst>
        </pc:spChg>
      </pc:sldChg>
      <pc:sldChg chg="modSp new mod">
        <pc:chgData name="Christine Freestone" userId="8e2e7b49388b5c82" providerId="LiveId" clId="{866A220E-9A58-415A-82A3-D9C89A195CF9}" dt="2023-04-01T16:36:50.381" v="3004" actId="20577"/>
        <pc:sldMkLst>
          <pc:docMk/>
          <pc:sldMk cId="3870687332" sldId="520"/>
        </pc:sldMkLst>
        <pc:spChg chg="mod">
          <ac:chgData name="Christine Freestone" userId="8e2e7b49388b5c82" providerId="LiveId" clId="{866A220E-9A58-415A-82A3-D9C89A195CF9}" dt="2023-04-01T16:35:08.792" v="2620" actId="20577"/>
          <ac:spMkLst>
            <pc:docMk/>
            <pc:sldMk cId="3870687332" sldId="520"/>
            <ac:spMk id="2" creationId="{811FC12C-B2FD-1BFD-515A-5AE8EA194F33}"/>
          </ac:spMkLst>
        </pc:spChg>
        <pc:spChg chg="mod">
          <ac:chgData name="Christine Freestone" userId="8e2e7b49388b5c82" providerId="LiveId" clId="{866A220E-9A58-415A-82A3-D9C89A195CF9}" dt="2023-04-01T16:36:50.381" v="3004" actId="20577"/>
          <ac:spMkLst>
            <pc:docMk/>
            <pc:sldMk cId="3870687332" sldId="520"/>
            <ac:spMk id="3" creationId="{2099CDBA-51F0-109C-B4FD-7716EDA08B3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1858-A8AA-4FA7-9075-F10677451937}" type="datetimeFigureOut">
              <a:rPr lang="en-GB" smtClean="0"/>
              <a:t>01/04/2023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77265D-5285-4EFE-92AF-1B3F5146E24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6631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dirty="0"/>
              <a:t>Munro 3.17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265D-5285-4EFE-92AF-1B3F5146E248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5766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Oxford E Dict </a:t>
            </a:r>
          </a:p>
          <a:p>
            <a:endParaRPr lang="en-GB" dirty="0"/>
          </a:p>
          <a:p>
            <a:r>
              <a:rPr lang="en-GB" dirty="0"/>
              <a:t>Cambridge Dict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7265D-5285-4EFE-92AF-1B3F5146E248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5959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3714" y="155464"/>
            <a:ext cx="4576572" cy="21214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609601"/>
            <a:ext cx="7772400" cy="4187551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4/1/2023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5071518" y="4437112"/>
            <a:ext cx="4685058" cy="2736304"/>
            <a:chOff x="6012160" y="4437112"/>
            <a:chExt cx="4685058" cy="2736304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2160" y="4437112"/>
              <a:ext cx="4685058" cy="2736304"/>
            </a:xfrm>
            <a:prstGeom prst="rect">
              <a:avLst/>
            </a:prstGeom>
            <a:effectLst>
              <a:glow>
                <a:schemeClr val="accent1"/>
              </a:glow>
            </a:effectLst>
          </p:spPr>
        </p:pic>
        <p:sp>
          <p:nvSpPr>
            <p:cNvPr id="10" name="Rectangle 9"/>
            <p:cNvSpPr/>
            <p:nvPr userDrawn="1"/>
          </p:nvSpPr>
          <p:spPr>
            <a:xfrm>
              <a:off x="6012160" y="4437112"/>
              <a:ext cx="4685058" cy="2736304"/>
            </a:xfrm>
            <a:prstGeom prst="rect">
              <a:avLst/>
            </a:prstGeom>
            <a:solidFill>
              <a:srgbClr val="FFFFFF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5071518" y="4437112"/>
            <a:ext cx="4685058" cy="2736304"/>
            <a:chOff x="6012160" y="4437112"/>
            <a:chExt cx="4685058" cy="2736304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2160" y="4437112"/>
              <a:ext cx="4685058" cy="2736304"/>
            </a:xfrm>
            <a:prstGeom prst="rect">
              <a:avLst/>
            </a:prstGeom>
            <a:effectLst>
              <a:glow>
                <a:schemeClr val="accent1"/>
              </a:glow>
            </a:effectLst>
          </p:spPr>
        </p:pic>
        <p:sp>
          <p:nvSpPr>
            <p:cNvPr id="8" name="Rectangle 7"/>
            <p:cNvSpPr/>
            <p:nvPr userDrawn="1"/>
          </p:nvSpPr>
          <p:spPr>
            <a:xfrm>
              <a:off x="6012160" y="4437112"/>
              <a:ext cx="4685058" cy="2736304"/>
            </a:xfrm>
            <a:prstGeom prst="rect">
              <a:avLst/>
            </a:prstGeom>
            <a:solidFill>
              <a:srgbClr val="FFFFFF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quo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5071518" y="4437112"/>
            <a:ext cx="4685058" cy="2736304"/>
            <a:chOff x="6012160" y="4437112"/>
            <a:chExt cx="4685058" cy="2736304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2160" y="4437112"/>
              <a:ext cx="4685058" cy="2736304"/>
            </a:xfrm>
            <a:prstGeom prst="rect">
              <a:avLst/>
            </a:prstGeom>
            <a:effectLst>
              <a:glow>
                <a:schemeClr val="accent1"/>
              </a:glow>
            </a:effectLst>
          </p:spPr>
        </p:pic>
        <p:sp>
          <p:nvSpPr>
            <p:cNvPr id="8" name="Rectangle 7"/>
            <p:cNvSpPr/>
            <p:nvPr userDrawn="1"/>
          </p:nvSpPr>
          <p:spPr>
            <a:xfrm>
              <a:off x="6012160" y="4437112"/>
              <a:ext cx="4685058" cy="2736304"/>
            </a:xfrm>
            <a:prstGeom prst="rect">
              <a:avLst/>
            </a:prstGeom>
            <a:solidFill>
              <a:srgbClr val="FFFFFF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12" name="TextBox 11"/>
          <p:cNvSpPr txBox="1"/>
          <p:nvPr userDrawn="1"/>
        </p:nvSpPr>
        <p:spPr>
          <a:xfrm rot="10800000" flipH="1" flipV="1">
            <a:off x="7338675" y="2420888"/>
            <a:ext cx="1625813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4400" dirty="0">
                <a:solidFill>
                  <a:schemeClr val="bg1">
                    <a:lumMod val="65000"/>
                  </a:schemeClr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”</a:t>
            </a:r>
            <a:endParaRPr lang="en-GB" sz="3200" dirty="0">
              <a:solidFill>
                <a:schemeClr val="bg1">
                  <a:lumMod val="65000"/>
                </a:schemeClr>
              </a:solidFill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 rot="10800000" flipH="1" flipV="1">
            <a:off x="137874" y="275158"/>
            <a:ext cx="1625813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4400" dirty="0">
                <a:solidFill>
                  <a:schemeClr val="bg1">
                    <a:lumMod val="65000"/>
                  </a:schemeClr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“</a:t>
            </a:r>
            <a:endParaRPr lang="en-GB" sz="3200" dirty="0">
              <a:solidFill>
                <a:schemeClr val="bg1">
                  <a:lumMod val="65000"/>
                </a:schemeClr>
              </a:solidFill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593538"/>
            <a:ext cx="7693746" cy="2736305"/>
          </a:xfrm>
          <a:solidFill>
            <a:srgbClr val="95BECA">
              <a:alpha val="30196"/>
            </a:srgbClr>
          </a:solidFill>
          <a:ln>
            <a:noFill/>
          </a:ln>
        </p:spPr>
        <p:txBody>
          <a:bodyPr anchor="ctr"/>
          <a:lstStyle>
            <a:lvl1pPr marL="0" indent="0">
              <a:buNone/>
              <a:defRPr>
                <a:solidFill>
                  <a:srgbClr val="498091"/>
                </a:solidFill>
                <a:latin typeface="My Underwood" pitchFamily="2" charset="0"/>
                <a:ea typeface="My Underwood" pitchFamily="2" charset="0"/>
              </a:defRPr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504168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-2412776" y="-787930"/>
            <a:ext cx="14617624" cy="8537410"/>
            <a:chOff x="6012160" y="4437112"/>
            <a:chExt cx="4685058" cy="2736304"/>
          </a:xfrm>
        </p:grpSpPr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2160" y="4437112"/>
              <a:ext cx="4685058" cy="2736304"/>
            </a:xfrm>
            <a:prstGeom prst="rect">
              <a:avLst/>
            </a:prstGeom>
            <a:effectLst>
              <a:glow>
                <a:schemeClr val="accent1"/>
              </a:glow>
            </a:effectLst>
          </p:spPr>
        </p:pic>
        <p:sp>
          <p:nvSpPr>
            <p:cNvPr id="12" name="Rectangle 11"/>
            <p:cNvSpPr/>
            <p:nvPr userDrawn="1"/>
          </p:nvSpPr>
          <p:spPr>
            <a:xfrm>
              <a:off x="6012160" y="4437112"/>
              <a:ext cx="4685058" cy="2736304"/>
            </a:xfrm>
            <a:prstGeom prst="rect">
              <a:avLst/>
            </a:prstGeom>
            <a:solidFill>
              <a:srgbClr val="FFFFFF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4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195736" y="6021288"/>
            <a:ext cx="4685058" cy="2736304"/>
            <a:chOff x="6012160" y="4437112"/>
            <a:chExt cx="4685058" cy="2736304"/>
          </a:xfrm>
        </p:grpSpPr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2160" y="4437112"/>
              <a:ext cx="4685058" cy="2736304"/>
            </a:xfrm>
            <a:prstGeom prst="rect">
              <a:avLst/>
            </a:prstGeom>
            <a:effectLst>
              <a:glow>
                <a:schemeClr val="accent1"/>
              </a:glow>
            </a:effectLst>
          </p:spPr>
        </p:pic>
        <p:sp>
          <p:nvSpPr>
            <p:cNvPr id="11" name="Rectangle 10"/>
            <p:cNvSpPr/>
            <p:nvPr userDrawn="1"/>
          </p:nvSpPr>
          <p:spPr>
            <a:xfrm>
              <a:off x="6012160" y="4437112"/>
              <a:ext cx="4685058" cy="2736304"/>
            </a:xfrm>
            <a:prstGeom prst="rect">
              <a:avLst/>
            </a:prstGeom>
            <a:solidFill>
              <a:srgbClr val="FFFFFF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 hasCustomPrompt="1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 hasCustomPrompt="1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195736" y="6021288"/>
            <a:ext cx="4685058" cy="2736304"/>
            <a:chOff x="6012160" y="4437112"/>
            <a:chExt cx="4685058" cy="2736304"/>
          </a:xfrm>
        </p:grpSpPr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2160" y="4437112"/>
              <a:ext cx="4685058" cy="2736304"/>
            </a:xfrm>
            <a:prstGeom prst="rect">
              <a:avLst/>
            </a:prstGeom>
            <a:effectLst>
              <a:glow>
                <a:schemeClr val="accent1"/>
              </a:glow>
            </a:effectLst>
          </p:spPr>
        </p:pic>
        <p:sp>
          <p:nvSpPr>
            <p:cNvPr id="14" name="Rectangle 13"/>
            <p:cNvSpPr/>
            <p:nvPr userDrawn="1"/>
          </p:nvSpPr>
          <p:spPr>
            <a:xfrm>
              <a:off x="6012160" y="4437112"/>
              <a:ext cx="4685058" cy="2736304"/>
            </a:xfrm>
            <a:prstGeom prst="rect">
              <a:avLst/>
            </a:prstGeom>
            <a:solidFill>
              <a:srgbClr val="FFFFFF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5071518" y="4437112"/>
            <a:ext cx="4685058" cy="2736304"/>
            <a:chOff x="6012160" y="4437112"/>
            <a:chExt cx="4685058" cy="2736304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2160" y="4437112"/>
              <a:ext cx="4685058" cy="2736304"/>
            </a:xfrm>
            <a:prstGeom prst="rect">
              <a:avLst/>
            </a:prstGeom>
            <a:effectLst>
              <a:glow>
                <a:schemeClr val="accent1"/>
              </a:glow>
            </a:effectLst>
          </p:spPr>
        </p:pic>
        <p:sp>
          <p:nvSpPr>
            <p:cNvPr id="8" name="Rectangle 7"/>
            <p:cNvSpPr/>
            <p:nvPr userDrawn="1"/>
          </p:nvSpPr>
          <p:spPr>
            <a:xfrm>
              <a:off x="6012160" y="4437112"/>
              <a:ext cx="4685058" cy="2736304"/>
            </a:xfrm>
            <a:prstGeom prst="rect">
              <a:avLst/>
            </a:prstGeom>
            <a:solidFill>
              <a:srgbClr val="FFFFFF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5071518" y="4437112"/>
            <a:ext cx="4685058" cy="2736304"/>
            <a:chOff x="6012160" y="4437112"/>
            <a:chExt cx="4685058" cy="2736304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2160" y="4437112"/>
              <a:ext cx="4685058" cy="2736304"/>
            </a:xfrm>
            <a:prstGeom prst="rect">
              <a:avLst/>
            </a:prstGeom>
            <a:effectLst>
              <a:glow>
                <a:schemeClr val="accent1"/>
              </a:glow>
            </a:effectLst>
          </p:spPr>
        </p:pic>
        <p:sp>
          <p:nvSpPr>
            <p:cNvPr id="10" name="Rectangle 9"/>
            <p:cNvSpPr/>
            <p:nvPr userDrawn="1"/>
          </p:nvSpPr>
          <p:spPr>
            <a:xfrm>
              <a:off x="6012160" y="4437112"/>
              <a:ext cx="4685058" cy="2736304"/>
            </a:xfrm>
            <a:prstGeom prst="rect">
              <a:avLst/>
            </a:prstGeom>
            <a:solidFill>
              <a:srgbClr val="FFFFFF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6024"/>
            <a:ext cx="8229600" cy="7647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24744"/>
            <a:ext cx="8229600" cy="5001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 algn="r" eaLnBrk="1" latinLnBrk="0" hangingPunct="1"/>
            <a:fld id="{54AB02A5-4FE5-49D9-9E24-09F23B90C450}" type="datetimeFigureOut">
              <a:rPr lang="en-US" smtClean="0"/>
              <a:t>4/1/2023</a:t>
            </a:fld>
            <a:endParaRPr lang="en-US" sz="1200" dirty="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kumimoji="0" lang="en-US" sz="1200" dirty="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 dirty="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914400" rtl="0" eaLnBrk="1" latinLnBrk="0" hangingPunct="1">
        <a:lnSpc>
          <a:spcPts val="5800"/>
        </a:lnSpc>
        <a:spcBef>
          <a:spcPct val="0"/>
        </a:spcBef>
        <a:buNone/>
        <a:defRPr sz="4000" kern="1200">
          <a:solidFill>
            <a:srgbClr val="04A034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65000"/>
              <a:lumOff val="35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400" kern="1200">
          <a:solidFill>
            <a:schemeClr val="tx1">
              <a:lumMod val="65000"/>
              <a:lumOff val="35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000" kern="1200">
          <a:solidFill>
            <a:schemeClr val="tx1">
              <a:lumMod val="65000"/>
              <a:lumOff val="35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Leadership- the RI and developing / assessing the impact of tolerance in the home.</a:t>
            </a:r>
            <a:b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RI CPD</a:t>
            </a:r>
          </a:p>
          <a:p>
            <a:r>
              <a:rPr lang="en-GB" dirty="0"/>
              <a:t>Chris Freestone</a:t>
            </a:r>
          </a:p>
        </p:txBody>
      </p:sp>
    </p:spTree>
    <p:extLst>
      <p:ext uri="{BB962C8B-B14F-4D97-AF65-F5344CB8AC3E}">
        <p14:creationId xmlns:p14="http://schemas.microsoft.com/office/powerpoint/2010/main" val="1906483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3B399-782F-6FED-EB58-01F275155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Continued….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C6709-C6BC-878D-8EB5-CD55AD3581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Are you seeing the emphasis on WE, not ME? Or are you seeing , is the child experiencing a clear delineation in terms of relationships ? Is this especially so when the child has experienced a period of heightened responses , Challenges etc? What happens to adult tolerance ? </a:t>
            </a:r>
          </a:p>
        </p:txBody>
      </p:sp>
    </p:spTree>
    <p:extLst>
      <p:ext uri="{BB962C8B-B14F-4D97-AF65-F5344CB8AC3E}">
        <p14:creationId xmlns:p14="http://schemas.microsoft.com/office/powerpoint/2010/main" val="3272777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2EFEB-15D4-CB8D-22EC-45FE8603E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Continued ……….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6899D-A527-9588-7D94-7D284D114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Counter biased beliefs</a:t>
            </a:r>
            <a:r>
              <a:rPr lang="en-US" dirty="0"/>
              <a:t>. When you hear a child / adult make a prejudicial comment, find out why they feel the way they do. It may be appropriate to follow up with challenge.</a:t>
            </a:r>
          </a:p>
          <a:p>
            <a:r>
              <a:rPr lang="en-US" b="1" dirty="0"/>
              <a:t>Model tolerance. </a:t>
            </a:r>
          </a:p>
          <a:p>
            <a:r>
              <a:rPr lang="en-US" b="1" dirty="0"/>
              <a:t>Nurture understanding. 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6692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FC12C-B2FD-1BFD-515A-5AE8EA194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Pause for thought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99CDBA-51F0-109C-B4FD-7716EDA08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Is this what you are seeing , is it embedded in your culture?</a:t>
            </a:r>
          </a:p>
          <a:p>
            <a:r>
              <a:rPr lang="en-GB" dirty="0"/>
              <a:t>If not , why not?</a:t>
            </a:r>
          </a:p>
          <a:p>
            <a:r>
              <a:rPr lang="en-GB" dirty="0"/>
              <a:t>What is being done about it? </a:t>
            </a:r>
          </a:p>
          <a:p>
            <a:r>
              <a:rPr lang="en-GB" dirty="0"/>
              <a:t>Role of supervision , training , appraisal , HR, day to day management- do these processes give you assurance ? </a:t>
            </a:r>
          </a:p>
          <a:p>
            <a:r>
              <a:rPr lang="en-GB" dirty="0"/>
              <a:t>What may be the barriers to embedding tolerance in the culture of the home as your staring point in supporting / modelling for the child ?</a:t>
            </a:r>
          </a:p>
        </p:txBody>
      </p:sp>
    </p:spTree>
    <p:extLst>
      <p:ext uri="{BB962C8B-B14F-4D97-AF65-F5344CB8AC3E}">
        <p14:creationId xmlns:p14="http://schemas.microsoft.com/office/powerpoint/2010/main" val="38706873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04F01-ABE1-1C57-0191-6EA92D7D6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Small group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65FBC-39E6-347E-1981-487C3E3C2E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may be the issues you may encounter and how will you manage any issues that arise ? </a:t>
            </a:r>
          </a:p>
          <a:p>
            <a:r>
              <a:rPr lang="en-GB" dirty="0"/>
              <a:t>Have you already got this in place ?Does it work for you ?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25489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b="1" dirty="0"/>
              <a:t>Q&amp;A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any other issues and thoughts 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DB2FA0E-E607-42E9-ABCB-1BD7FFD140E8}" type="slidenum">
              <a:rPr lang="en-GB" altLang="en-US">
                <a:solidFill>
                  <a:srgbClr val="B5A788"/>
                </a:solidFill>
              </a:rPr>
              <a:pPr eaLnBrk="1" hangingPunct="1"/>
              <a:t>14</a:t>
            </a:fld>
            <a:endParaRPr lang="en-GB" altLang="en-US" dirty="0">
              <a:solidFill>
                <a:srgbClr val="B5A7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6979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E7A1F-59C8-1E6F-47E8-80A49925E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>
            <a:normAutofit/>
          </a:bodyPr>
          <a:lstStyle/>
          <a:p>
            <a:r>
              <a:rPr lang="en-GB"/>
              <a:t>Thank you. </a:t>
            </a:r>
          </a:p>
        </p:txBody>
      </p:sp>
      <p:pic>
        <p:nvPicPr>
          <p:cNvPr id="7" name="Content Placeholder 6" descr="Pink tulip in a garden">
            <a:extLst>
              <a:ext uri="{FF2B5EF4-FFF2-40B4-BE49-F238E27FC236}">
                <a16:creationId xmlns:a16="http://schemas.microsoft.com/office/drawing/2014/main" id="{CE628613-1055-6B44-B331-545BE83D27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47" r="37480" b="1"/>
          <a:stretch/>
        </p:blipFill>
        <p:spPr>
          <a:xfrm>
            <a:off x="719137" y="273050"/>
            <a:ext cx="4995863" cy="5853113"/>
          </a:xfrm>
          <a:noFill/>
        </p:spPr>
      </p:pic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AA28B0B7-573C-AF74-3A33-A76923CCFD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/>
          <a:p>
            <a:r>
              <a:rPr lang="en-US" sz="2400" dirty="0"/>
              <a:t>Have a lovely Easter.</a:t>
            </a:r>
          </a:p>
        </p:txBody>
      </p:sp>
    </p:spTree>
    <p:extLst>
      <p:ext uri="{BB962C8B-B14F-4D97-AF65-F5344CB8AC3E}">
        <p14:creationId xmlns:p14="http://schemas.microsoft.com/office/powerpoint/2010/main" val="3118493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working </a:t>
            </a:r>
            <a:r>
              <a:rPr lang="en-GB" b="1" dirty="0"/>
              <a:t>together</a:t>
            </a:r>
            <a:r>
              <a:rPr lang="en-GB" dirty="0"/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None/>
            </a:pPr>
            <a:r>
              <a:rPr lang="en-GB" dirty="0"/>
              <a:t>confidentiality</a:t>
            </a:r>
          </a:p>
          <a:p>
            <a:pPr>
              <a:lnSpc>
                <a:spcPct val="90000"/>
              </a:lnSpc>
              <a:spcBef>
                <a:spcPct val="50000"/>
              </a:spcBef>
              <a:buNone/>
            </a:pPr>
            <a:r>
              <a:rPr lang="en-GB" dirty="0"/>
              <a:t>respect</a:t>
            </a:r>
          </a:p>
          <a:p>
            <a:pPr>
              <a:lnSpc>
                <a:spcPct val="90000"/>
              </a:lnSpc>
              <a:spcBef>
                <a:spcPct val="50000"/>
              </a:spcBef>
              <a:buNone/>
            </a:pPr>
            <a:r>
              <a:rPr lang="en-GB" dirty="0"/>
              <a:t>diversity of opinion can be enriching</a:t>
            </a:r>
          </a:p>
          <a:p>
            <a:pPr>
              <a:lnSpc>
                <a:spcPct val="90000"/>
              </a:lnSpc>
              <a:spcBef>
                <a:spcPct val="50000"/>
              </a:spcBef>
              <a:buNone/>
            </a:pPr>
            <a:r>
              <a:rPr lang="en-GB" dirty="0"/>
              <a:t>look for the benefits of an alternative opinion</a:t>
            </a:r>
          </a:p>
          <a:p>
            <a:pPr>
              <a:lnSpc>
                <a:spcPct val="90000"/>
              </a:lnSpc>
              <a:spcBef>
                <a:spcPct val="50000"/>
              </a:spcBef>
              <a:buNone/>
            </a:pPr>
            <a:r>
              <a:rPr lang="en-GB" dirty="0"/>
              <a:t>positive challenge</a:t>
            </a:r>
          </a:p>
          <a:p>
            <a:pPr>
              <a:lnSpc>
                <a:spcPct val="90000"/>
              </a:lnSpc>
              <a:spcBef>
                <a:spcPct val="50000"/>
              </a:spcBef>
              <a:buNone/>
            </a:pPr>
            <a:r>
              <a:rPr lang="en-GB" dirty="0"/>
              <a:t>naïve questions are valuable</a:t>
            </a:r>
          </a:p>
          <a:p>
            <a:pPr>
              <a:lnSpc>
                <a:spcPct val="90000"/>
              </a:lnSpc>
              <a:spcBef>
                <a:spcPct val="50000"/>
              </a:spcBef>
              <a:buNone/>
            </a:pPr>
            <a:r>
              <a:rPr lang="en-GB" dirty="0"/>
              <a:t>enjoy ourselves- lots of conversation I hope !</a:t>
            </a:r>
          </a:p>
          <a:p>
            <a:pPr>
              <a:lnSpc>
                <a:spcPct val="90000"/>
              </a:lnSpc>
              <a:spcBef>
                <a:spcPct val="50000"/>
              </a:spcBef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0276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aims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579296" cy="5328592"/>
          </a:xfrm>
        </p:spPr>
        <p:txBody>
          <a:bodyPr>
            <a:normAutofit/>
          </a:bodyPr>
          <a:lstStyle/>
          <a:p>
            <a:r>
              <a:rPr lang="en-GB" altLang="en-US" dirty="0"/>
              <a:t>            - to review the role and impact of the  RI in developing and measuring tolerance in the home.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5400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2CBDD-1D13-7989-3A3C-ED9663505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216024"/>
            <a:ext cx="8964488" cy="764704"/>
          </a:xfrm>
        </p:spPr>
        <p:txBody>
          <a:bodyPr/>
          <a:lstStyle/>
          <a:p>
            <a:r>
              <a:rPr lang="en-GB" sz="2200" dirty="0"/>
              <a:t>Language of the O/S criteria in the SCCIF……all about leadership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F82B6-3A21-E706-512B-84A72883D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Leaders and managers are </a:t>
            </a:r>
            <a:r>
              <a:rPr lang="en-US" sz="2400" b="1" dirty="0"/>
              <a:t>inspirational, confident and ambitious</a:t>
            </a:r>
            <a:r>
              <a:rPr lang="en-US" sz="2400" dirty="0"/>
              <a:t> for children and </a:t>
            </a:r>
            <a:r>
              <a:rPr lang="en-US" sz="2400" b="1" dirty="0"/>
              <a:t>influential</a:t>
            </a:r>
            <a:r>
              <a:rPr lang="en-US" sz="2400" dirty="0"/>
              <a:t> in changing the lives of those in their care.</a:t>
            </a:r>
          </a:p>
          <a:p>
            <a:pPr algn="just"/>
            <a:r>
              <a:rPr lang="en-US" sz="2400" dirty="0"/>
              <a:t>Leaders and managers create a </a:t>
            </a:r>
            <a:r>
              <a:rPr lang="en-US" sz="2400" b="1" dirty="0"/>
              <a:t>culture of high aspiration and positivity.</a:t>
            </a:r>
            <a:r>
              <a:rPr lang="en-US" sz="2400" dirty="0"/>
              <a:t> They have </a:t>
            </a:r>
            <a:r>
              <a:rPr lang="en-US" sz="2400" b="1" dirty="0"/>
              <a:t>high expectations</a:t>
            </a:r>
            <a:r>
              <a:rPr lang="en-US" sz="2400" dirty="0"/>
              <a:t> of their staff to change and improve the lives of the children they are responsible for</a:t>
            </a:r>
            <a:r>
              <a:rPr lang="en-US" dirty="0"/>
              <a:t>.</a:t>
            </a:r>
          </a:p>
          <a:p>
            <a:pPr algn="just"/>
            <a:r>
              <a:rPr lang="en-US" sz="2400" dirty="0"/>
              <a:t>Leaders and managers lead by </a:t>
            </a:r>
            <a:r>
              <a:rPr lang="en-US" sz="2400" b="1" dirty="0"/>
              <a:t>example, innovate and generate creative ideas </a:t>
            </a:r>
            <a:r>
              <a:rPr lang="en-US" sz="2400" dirty="0"/>
              <a:t>to sustain the </a:t>
            </a:r>
            <a:r>
              <a:rPr lang="en-US" sz="2400" b="1" dirty="0"/>
              <a:t>highest quality care for children.</a:t>
            </a:r>
          </a:p>
          <a:p>
            <a:pPr algn="just"/>
            <a:r>
              <a:rPr lang="en-US" sz="2400" b="1" dirty="0"/>
              <a:t>All sit within a culture of which TOLERANCE Is a key element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0870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A869E-CEA3-A021-1146-8B779DE57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Tolerance…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B3BA5-CA61-E125-5B3D-6901EDFB9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 word it is assumed that everyone understands – but do they ? Do the adults ? Do the young people ? </a:t>
            </a:r>
          </a:p>
          <a:p>
            <a:r>
              <a:rPr lang="en-GB" dirty="0"/>
              <a:t>Do we ask or do we just assume that equality training etc will be enough?</a:t>
            </a:r>
          </a:p>
          <a:p>
            <a:r>
              <a:rPr lang="en-GB" dirty="0"/>
              <a:t>Tolerance sits in the triangle of equality and non- discriminatory practice ……</a:t>
            </a:r>
            <a:r>
              <a:rPr lang="en-GB" b="1" dirty="0"/>
              <a:t>what does it mean to you ? What does it mean to the adults and the children ? </a:t>
            </a:r>
          </a:p>
        </p:txBody>
      </p:sp>
    </p:spTree>
    <p:extLst>
      <p:ext uri="{BB962C8B-B14F-4D97-AF65-F5344CB8AC3E}">
        <p14:creationId xmlns:p14="http://schemas.microsoft.com/office/powerpoint/2010/main" val="3149025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3EACD-2BA6-5F3A-210E-3F1336A80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61CDF-A085-0716-8915-5E1688D48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the ability or willingness to tolerate the existence of opinions or behaviour that one dislikes or disagrees with</a:t>
            </a:r>
          </a:p>
          <a:p>
            <a:r>
              <a:rPr lang="en-US" i="1" dirty="0"/>
              <a:t>the ability to deal with something unpleasant or annoying, or to continue existing despite bad or difficult conditions</a:t>
            </a:r>
          </a:p>
          <a:p>
            <a:r>
              <a:rPr lang="en-US" i="1" dirty="0"/>
              <a:t>the act of allowing something</a:t>
            </a:r>
          </a:p>
          <a:p>
            <a:r>
              <a:rPr lang="en-US" i="1" dirty="0"/>
              <a:t>capacity to endure pain or hardship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660340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8EAD7-BC6F-8A72-01F4-7992384A4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6" y="216024"/>
            <a:ext cx="9108504" cy="764704"/>
          </a:xfrm>
        </p:spPr>
        <p:txBody>
          <a:bodyPr/>
          <a:lstStyle/>
          <a:p>
            <a:r>
              <a:rPr lang="en-GB" sz="2600" dirty="0"/>
              <a:t>Why is tolerance so important within children’s services 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594D48-A796-D2ED-246E-EAD0FE518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Tolerance is not passive. It demands an active choice to reach out on the basis of mutual understanding and respect, especially where disagreement exists.</a:t>
            </a:r>
          </a:p>
          <a:p>
            <a:endParaRPr lang="en-US" dirty="0"/>
          </a:p>
          <a:p>
            <a:r>
              <a:rPr lang="en-US" b="1" dirty="0"/>
              <a:t>Is this what you see in your services , if not , why not ?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66556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B0EB3-E98E-1530-4B1A-72F115E4A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6024"/>
            <a:ext cx="9144000" cy="476672"/>
          </a:xfrm>
        </p:spPr>
        <p:txBody>
          <a:bodyPr/>
          <a:lstStyle/>
          <a:p>
            <a:r>
              <a:rPr lang="en-GB" sz="2400" dirty="0"/>
              <a:t>How do adults maintain/demonstrate tolerance to young people 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0B70C8-040D-B317-649E-3CD2446421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92696"/>
            <a:ext cx="9144000" cy="5949280"/>
          </a:xfrm>
        </p:spPr>
        <p:txBody>
          <a:bodyPr>
            <a:normAutofit/>
          </a:bodyPr>
          <a:lstStyle/>
          <a:p>
            <a:r>
              <a:rPr lang="en-US" sz="2800" b="1" dirty="0"/>
              <a:t>Confront outdated beliefs. </a:t>
            </a:r>
            <a:r>
              <a:rPr lang="en-US" sz="2800" dirty="0"/>
              <a:t>They  might begin by reflecting on their own childhood upbringing. To take time to think how they might be projecting out of date  ideas onto the child, then make a conscious attempt to temper them so that they don’t unintentionally taint their views.</a:t>
            </a:r>
          </a:p>
          <a:p>
            <a:r>
              <a:rPr lang="en-US" sz="2800" b="1" dirty="0"/>
              <a:t>Encourage open and accepting minds</a:t>
            </a:r>
            <a:r>
              <a:rPr lang="en-US" sz="2800" dirty="0"/>
              <a:t>. Firstly , find out what the child/ young person understands about tolerance. Open discussions , reflection, don’t make the child the “bad object” in terms of the beliefs / tolerance they may have developed with their family </a:t>
            </a:r>
          </a:p>
          <a:p>
            <a:r>
              <a:rPr lang="en-US" sz="2800" b="1" dirty="0"/>
              <a:t>Is this what you are seeing ? 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386822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73932-9708-03FC-F722-864C20CF9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Continued….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C339C-3B9F-1CA0-D01C-D0EA836278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440"/>
              </a:spcAft>
            </a:pPr>
            <a:r>
              <a:rPr lang="en-GB" sz="2400" b="1" dirty="0">
                <a:solidFill>
                  <a:srgbClr val="66666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Cultivate pride in their own culture and that of the child- </a:t>
            </a:r>
            <a:r>
              <a:rPr lang="en-GB" sz="2400" dirty="0">
                <a:solidFill>
                  <a:srgbClr val="66666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they may be different – modelling tolerance allows for the child to see that difference is okay. This may be a difficult process and experience for the child </a:t>
            </a:r>
          </a:p>
          <a:p>
            <a:pPr>
              <a:spcAft>
                <a:spcPts val="1440"/>
              </a:spcAft>
            </a:pPr>
            <a:r>
              <a:rPr lang="en-GB" sz="2400" b="1" dirty="0">
                <a:solidFill>
                  <a:srgbClr val="66666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Disallow discriminatory comments- </a:t>
            </a:r>
            <a:r>
              <a:rPr lang="en-GB" sz="2400" dirty="0">
                <a:solidFill>
                  <a:srgbClr val="66666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from the adults and the young people. What example/ modelling do you want to consistently see?</a:t>
            </a:r>
          </a:p>
          <a:p>
            <a:pPr marL="0" indent="0">
              <a:spcAft>
                <a:spcPts val="1440"/>
              </a:spcAft>
              <a:buNone/>
            </a:pPr>
            <a:r>
              <a:rPr lang="en-GB" sz="2400" dirty="0">
                <a:solidFill>
                  <a:srgbClr val="66666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   Are the RM and other Managers in the home making sure that this is in place ? </a:t>
            </a:r>
          </a:p>
          <a:p>
            <a:pPr>
              <a:spcAft>
                <a:spcPts val="1440"/>
              </a:spcAft>
            </a:pPr>
            <a:r>
              <a:rPr lang="en-GB" sz="2400" b="1" dirty="0">
                <a:solidFill>
                  <a:srgbClr val="66666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Embrace diversity-</a:t>
            </a:r>
            <a:r>
              <a:rPr lang="en-GB" sz="2400" dirty="0">
                <a:solidFill>
                  <a:srgbClr val="66666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 are you seeing , hearing , being recorded ? </a:t>
            </a:r>
            <a:endParaRPr lang="en-GB" sz="2400" b="1" dirty="0">
              <a:solidFill>
                <a:srgbClr val="666666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8235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ialogue2014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dialogue2016</Template>
  <TotalTime>8185</TotalTime>
  <Words>793</Words>
  <Application>Microsoft Office PowerPoint</Application>
  <PresentationFormat>On-screen Show (4:3)</PresentationFormat>
  <Paragraphs>68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Baskerville Old Face</vt:lpstr>
      <vt:lpstr>Calibri</vt:lpstr>
      <vt:lpstr>Century Gothic</vt:lpstr>
      <vt:lpstr>Courier New</vt:lpstr>
      <vt:lpstr>Ebrima</vt:lpstr>
      <vt:lpstr>My Underwood</vt:lpstr>
      <vt:lpstr>Palatino Linotype</vt:lpstr>
      <vt:lpstr>Dialogue2014</vt:lpstr>
      <vt:lpstr>Leadership- the RI and developing / assessing the impact of tolerance in the home. </vt:lpstr>
      <vt:lpstr>working together…</vt:lpstr>
      <vt:lpstr>aims</vt:lpstr>
      <vt:lpstr>Language of the O/S criteria in the SCCIF……all about leadership </vt:lpstr>
      <vt:lpstr>Tolerance…</vt:lpstr>
      <vt:lpstr>Definitions</vt:lpstr>
      <vt:lpstr>Why is tolerance so important within children’s services ? </vt:lpstr>
      <vt:lpstr>How do adults maintain/demonstrate tolerance to young people ? </vt:lpstr>
      <vt:lpstr>Continued….</vt:lpstr>
      <vt:lpstr>Continued….</vt:lpstr>
      <vt:lpstr>Continued ……….</vt:lpstr>
      <vt:lpstr>Pause for thought</vt:lpstr>
      <vt:lpstr>Small group work</vt:lpstr>
      <vt:lpstr>Q&amp;A</vt:lpstr>
      <vt:lpstr>Thank you.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ISRO training</dc:title>
  <dc:creator>John Woodhouse</dc:creator>
  <cp:lastModifiedBy>Christine Freestone</cp:lastModifiedBy>
  <cp:revision>109</cp:revision>
  <dcterms:created xsi:type="dcterms:W3CDTF">2015-06-01T12:00:18Z</dcterms:created>
  <dcterms:modified xsi:type="dcterms:W3CDTF">2023-04-01T16:39:24Z</dcterms:modified>
</cp:coreProperties>
</file>