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1" r:id="rId5"/>
    <p:sldMasterId id="2147483660" r:id="rId6"/>
    <p:sldMasterId id="2147483701" r:id="rId7"/>
  </p:sldMasterIdLst>
  <p:notesMasterIdLst>
    <p:notesMasterId r:id="rId18"/>
  </p:notesMasterIdLst>
  <p:sldIdLst>
    <p:sldId id="2145707016" r:id="rId8"/>
    <p:sldId id="2145707017" r:id="rId9"/>
    <p:sldId id="2145707018" r:id="rId10"/>
    <p:sldId id="2145707025" r:id="rId11"/>
    <p:sldId id="308" r:id="rId12"/>
    <p:sldId id="307" r:id="rId13"/>
    <p:sldId id="309" r:id="rId14"/>
    <p:sldId id="2145707020" r:id="rId15"/>
    <p:sldId id="2145707027" r:id="rId16"/>
    <p:sldId id="21457070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91A126-69AA-3E6D-EEAA-4A3856129B10}" name="shaeda71@gmail.com" initials="sh" userId="S::shaeda71_gmail.com#ext#@westsussex.onmicrosoft.com::531dfa84-7ca7-4ca9-930f-9a9165b0791d" providerId="AD"/>
  <p188:author id="{4479293F-768A-C7D6-CC34-1E8C28C7A860}" name="Charlotte Brearley" initials="CB" userId="S::charlotte.brearley@mutualventures.co.uk::0fa5eaa9-11a0-4ef3-849c-9c33819a434f" providerId="AD"/>
  <p188:author id="{184ADE5A-1354-4D34-D0F0-71B16EAACC29}" name="Mark Evans" initials="ME" userId="S::mark@markevansconsulting.co.uk::af78e111-702e-4a3f-9cb7-794185629607" providerId="AD"/>
  <p188:author id="{E82B3965-F76B-8E64-836D-6431D6D54884}" name="Catriona McKimmie" initials="CM" userId="S::catriona.mckimmie_mutualventures.co.uk#ext#@westsussex.onmicrosoft.com::d57a1ad1-9fd0-4d25-8c32-70685eaed481" providerId="AD"/>
  <p188:author id="{F7140F7B-7F26-BA93-B65B-B354ADF1E13F}" name="Charlotte Brearley" initials="CB" userId="S::charlotte.brearley_mutualventures.co.uk#ext#@westsussex.onmicrosoft.com::d82113ec-920b-44d0-b3b9-61f1869cb80d" providerId="AD"/>
  <p188:author id="{5DFE07B2-2B5F-46CB-2711-50FCC50004F7}" name="Catriona McKimmie" initials="CM" userId="S::catriona.mckimmie@mutualventures.co.uk::1ecf81f5-e0ff-4cc4-b2cc-bb7f8a3a51fd" providerId="AD"/>
  <p188:author id="{0A2EF0E0-EB87-7BE1-3DCE-259CCB0E0528}" name="Ian Waters" initials="" userId="S::ian.waters@mutualventures.co.uk::881799e9-044b-453c-a803-079e99dff4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68A"/>
    <a:srgbClr val="D7B8EE"/>
    <a:srgbClr val="52B287"/>
    <a:srgbClr val="006666"/>
    <a:srgbClr val="008000"/>
    <a:srgbClr val="CFFDFC"/>
    <a:srgbClr val="FCE7B2"/>
    <a:srgbClr val="D9F3DF"/>
    <a:srgbClr val="CAF3B9"/>
    <a:srgbClr val="C0E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1D2A2-EDCA-96D6-9FD0-AB5BF6133545}" v="139" dt="2025-03-17T09:49:16.436"/>
    <p1510:client id="{9BA7EBF6-3C2B-2D83-31EE-640CF6C910D7}" v="32" dt="2025-03-17T09:52:50.899"/>
    <p1510:client id="{A32D2335-1F0A-0D5C-5B47-02BB00FFA43B}" v="142" dt="2025-03-17T09:37:12.452"/>
    <p1510:client id="{C9DCEEAD-0351-214C-6C5C-C7CF2CBDCD9C}" v="350" dt="2025-03-17T10:07:21.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9EF3A-1A95-4E00-AD72-4CB2B6BA807F}"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EE642-DCBE-4069-82A2-3D6E84A15272}" type="slidenum">
              <a:rPr lang="en-GB" smtClean="0"/>
              <a:t>‹#›</a:t>
            </a:fld>
            <a:endParaRPr lang="en-GB"/>
          </a:p>
        </p:txBody>
      </p:sp>
    </p:spTree>
    <p:extLst>
      <p:ext uri="{BB962C8B-B14F-4D97-AF65-F5344CB8AC3E}">
        <p14:creationId xmlns:p14="http://schemas.microsoft.com/office/powerpoint/2010/main" val="338635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556437" y="2189168"/>
            <a:ext cx="8608828" cy="745498"/>
          </a:xfrm>
        </p:spPr>
        <p:txBody>
          <a:bodyPr anchor="b">
            <a:normAutofit/>
          </a:bodyPr>
          <a:lstStyle>
            <a:lvl1pPr algn="l">
              <a:defRPr sz="4000"/>
            </a:lvl1pPr>
          </a:lstStyle>
          <a:p>
            <a:r>
              <a:rPr lang="en-US"/>
              <a:t>Click to insert presentation title</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556437" y="3056251"/>
            <a:ext cx="7758223" cy="745498"/>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presentation subtitle</a:t>
            </a:r>
            <a:endParaRPr lang="en-GB"/>
          </a:p>
        </p:txBody>
      </p:sp>
      <p:sp>
        <p:nvSpPr>
          <p:cNvPr id="7" name="Freeform 5">
            <a:extLst>
              <a:ext uri="{FF2B5EF4-FFF2-40B4-BE49-F238E27FC236}">
                <a16:creationId xmlns:a16="http://schemas.microsoft.com/office/drawing/2014/main" id="{6CF0CF9C-EB8A-4042-A4DF-D3109E865D74}"/>
              </a:ext>
            </a:extLst>
          </p:cNvPr>
          <p:cNvSpPr>
            <a:spLocks/>
          </p:cNvSpPr>
          <p:nvPr userDrawn="1"/>
        </p:nvSpPr>
        <p:spPr bwMode="auto">
          <a:xfrm rot="10800000">
            <a:off x="6792000" y="1946427"/>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Right Triangle 7">
            <a:extLst>
              <a:ext uri="{FF2B5EF4-FFF2-40B4-BE49-F238E27FC236}">
                <a16:creationId xmlns:a16="http://schemas.microsoft.com/office/drawing/2014/main" id="{4A43B3F1-54EF-4C0A-9F02-84F63C0D828B}"/>
              </a:ext>
            </a:extLst>
          </p:cNvPr>
          <p:cNvSpPr/>
          <p:nvPr userDrawn="1"/>
        </p:nvSpPr>
        <p:spPr>
          <a:xfrm rot="13484639" flipH="1">
            <a:off x="3914025" y="5735480"/>
            <a:ext cx="2274226" cy="22609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9C1B348-30C8-47C7-BE06-F88CCBEAEF91}"/>
              </a:ext>
            </a:extLst>
          </p:cNvPr>
          <p:cNvSpPr>
            <a:spLocks noGrp="1"/>
          </p:cNvSpPr>
          <p:nvPr>
            <p:ph type="body" sz="quarter" idx="10" hasCustomPrompt="1"/>
          </p:nvPr>
        </p:nvSpPr>
        <p:spPr>
          <a:xfrm>
            <a:off x="556437" y="4646427"/>
            <a:ext cx="5400000" cy="479315"/>
          </a:xfrm>
        </p:spPr>
        <p:txBody>
          <a:bodyPr anchor="b">
            <a:normAutofit/>
          </a:bodyPr>
          <a:lstStyle>
            <a:lvl1pPr marL="0" indent="0">
              <a:buNone/>
              <a:defRPr sz="2400"/>
            </a:lvl1pPr>
            <a:lvl3pPr marL="717550" indent="0">
              <a:buNone/>
              <a:defRPr/>
            </a:lvl3pPr>
          </a:lstStyle>
          <a:p>
            <a:pPr lvl="0"/>
            <a:r>
              <a:rPr lang="en-US"/>
              <a:t>Click to add author</a:t>
            </a:r>
          </a:p>
        </p:txBody>
      </p:sp>
      <p:sp>
        <p:nvSpPr>
          <p:cNvPr id="12" name="Text Placeholder 11">
            <a:extLst>
              <a:ext uri="{FF2B5EF4-FFF2-40B4-BE49-F238E27FC236}">
                <a16:creationId xmlns:a16="http://schemas.microsoft.com/office/drawing/2014/main" id="{02BB4D72-39CC-4FEF-B723-28F9206D437F}"/>
              </a:ext>
            </a:extLst>
          </p:cNvPr>
          <p:cNvSpPr>
            <a:spLocks noGrp="1"/>
          </p:cNvSpPr>
          <p:nvPr>
            <p:ph type="body" sz="quarter" idx="11" hasCustomPrompt="1"/>
          </p:nvPr>
        </p:nvSpPr>
        <p:spPr>
          <a:xfrm>
            <a:off x="556437" y="5184093"/>
            <a:ext cx="4035425" cy="525038"/>
          </a:xfrm>
        </p:spPr>
        <p:txBody>
          <a:bodyPr>
            <a:noAutofit/>
          </a:bodyPr>
          <a:lstStyle>
            <a:lvl1pPr marL="0" indent="0">
              <a:buNone/>
              <a:defRPr sz="2400"/>
            </a:lvl1pPr>
          </a:lstStyle>
          <a:p>
            <a:pPr lvl="0"/>
            <a:r>
              <a:rPr lang="en-US"/>
              <a:t>Click to add date</a:t>
            </a:r>
            <a:endParaRPr lang="en-GB"/>
          </a:p>
        </p:txBody>
      </p:sp>
    </p:spTree>
    <p:extLst>
      <p:ext uri="{BB962C8B-B14F-4D97-AF65-F5344CB8AC3E}">
        <p14:creationId xmlns:p14="http://schemas.microsoft.com/office/powerpoint/2010/main" val="411017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8" y="3179134"/>
            <a:ext cx="7030631" cy="935665"/>
          </a:xfrm>
        </p:spPr>
        <p:txBody>
          <a:bodyPr anchor="b">
            <a:normAutofit/>
          </a:bodyPr>
          <a:lstStyle>
            <a:lvl1pPr>
              <a:defRPr sz="5000"/>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89"/>
            <a:ext cx="703063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7" name="Freeform 5">
            <a:extLst>
              <a:ext uri="{FF2B5EF4-FFF2-40B4-BE49-F238E27FC236}">
                <a16:creationId xmlns:a16="http://schemas.microsoft.com/office/drawing/2014/main" id="{53A7C542-2B1F-450D-865B-E552CC689BA7}"/>
              </a:ext>
            </a:extLst>
          </p:cNvPr>
          <p:cNvSpPr>
            <a:spLocks/>
          </p:cNvSpPr>
          <p:nvPr userDrawn="1"/>
        </p:nvSpPr>
        <p:spPr bwMode="auto">
          <a:xfrm rot="16200000" flipH="1">
            <a:off x="0" y="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23031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8" y="3179134"/>
            <a:ext cx="7030631" cy="935665"/>
          </a:xfrm>
        </p:spPr>
        <p:txBody>
          <a:bodyPr anchor="b">
            <a:normAutofit/>
          </a:bodyPr>
          <a:lstStyle>
            <a:lvl1pPr>
              <a:defRPr sz="5000"/>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89"/>
            <a:ext cx="703063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5" name="Picture Placeholder 7">
            <a:extLst>
              <a:ext uri="{FF2B5EF4-FFF2-40B4-BE49-F238E27FC236}">
                <a16:creationId xmlns:a16="http://schemas.microsoft.com/office/drawing/2014/main" id="{04731ABC-E5C9-4679-90C8-D59785847D0A}"/>
              </a:ext>
            </a:extLst>
          </p:cNvPr>
          <p:cNvSpPr>
            <a:spLocks noGrp="1"/>
          </p:cNvSpPr>
          <p:nvPr>
            <p:ph type="pic" sz="quarter" idx="13"/>
          </p:nvPr>
        </p:nvSpPr>
        <p:spPr>
          <a:xfrm>
            <a:off x="0" y="-3173"/>
            <a:ext cx="5400000" cy="5400000"/>
          </a:xfrm>
          <a:custGeom>
            <a:avLst/>
            <a:gdLst>
              <a:gd name="connsiteX0" fmla="*/ 0 w 5464748"/>
              <a:gd name="connsiteY0" fmla="*/ 0 h 5432035"/>
              <a:gd name="connsiteX1" fmla="*/ 3970932 w 5464748"/>
              <a:gd name="connsiteY1" fmla="*/ 0 h 5432035"/>
              <a:gd name="connsiteX2" fmla="*/ 5431214 w 5464748"/>
              <a:gd name="connsiteY2" fmla="*/ 1481620 h 5432035"/>
              <a:gd name="connsiteX3" fmla="*/ 5430018 w 5464748"/>
              <a:gd name="connsiteY3" fmla="*/ 1646413 h 5432035"/>
              <a:gd name="connsiteX4" fmla="*/ 1623105 w 5464748"/>
              <a:gd name="connsiteY4" fmla="*/ 5398500 h 5432035"/>
              <a:gd name="connsiteX5" fmla="*/ 1458312 w 5464748"/>
              <a:gd name="connsiteY5" fmla="*/ 5397305 h 5432035"/>
              <a:gd name="connsiteX6" fmla="*/ 0 w 5464748"/>
              <a:gd name="connsiteY6" fmla="*/ 3917684 h 5432035"/>
              <a:gd name="connsiteX0" fmla="*/ 0 w 5505405"/>
              <a:gd name="connsiteY0" fmla="*/ 0 h 5432035"/>
              <a:gd name="connsiteX1" fmla="*/ 3970932 w 5505405"/>
              <a:gd name="connsiteY1" fmla="*/ 0 h 5432035"/>
              <a:gd name="connsiteX2" fmla="*/ 5431214 w 5505405"/>
              <a:gd name="connsiteY2" fmla="*/ 1481620 h 5432035"/>
              <a:gd name="connsiteX3" fmla="*/ 5488681 w 5505405"/>
              <a:gd name="connsiteY3" fmla="*/ 1597515 h 5432035"/>
              <a:gd name="connsiteX4" fmla="*/ 1623105 w 5505405"/>
              <a:gd name="connsiteY4" fmla="*/ 5398500 h 5432035"/>
              <a:gd name="connsiteX5" fmla="*/ 1458312 w 5505405"/>
              <a:gd name="connsiteY5" fmla="*/ 5397305 h 5432035"/>
              <a:gd name="connsiteX6" fmla="*/ 0 w 5505405"/>
              <a:gd name="connsiteY6" fmla="*/ 3917684 h 5432035"/>
              <a:gd name="connsiteX7" fmla="*/ 0 w 5505405"/>
              <a:gd name="connsiteY7" fmla="*/ 0 h 5432035"/>
              <a:gd name="connsiteX0" fmla="*/ 0 w 5531717"/>
              <a:gd name="connsiteY0" fmla="*/ 0 h 5432035"/>
              <a:gd name="connsiteX1" fmla="*/ 3970932 w 5531717"/>
              <a:gd name="connsiteY1" fmla="*/ 0 h 5432035"/>
              <a:gd name="connsiteX2" fmla="*/ 5504542 w 5531717"/>
              <a:gd name="connsiteY2" fmla="*/ 1559857 h 5432035"/>
              <a:gd name="connsiteX3" fmla="*/ 5488681 w 5531717"/>
              <a:gd name="connsiteY3" fmla="*/ 1597515 h 5432035"/>
              <a:gd name="connsiteX4" fmla="*/ 1623105 w 5531717"/>
              <a:gd name="connsiteY4" fmla="*/ 5398500 h 5432035"/>
              <a:gd name="connsiteX5" fmla="*/ 1458312 w 5531717"/>
              <a:gd name="connsiteY5" fmla="*/ 5397305 h 5432035"/>
              <a:gd name="connsiteX6" fmla="*/ 0 w 5531717"/>
              <a:gd name="connsiteY6" fmla="*/ 3917684 h 5432035"/>
              <a:gd name="connsiteX7" fmla="*/ 0 w 5531717"/>
              <a:gd name="connsiteY7" fmla="*/ 0 h 5432035"/>
              <a:gd name="connsiteX0" fmla="*/ 0 w 5531717"/>
              <a:gd name="connsiteY0" fmla="*/ 0 h 5475836"/>
              <a:gd name="connsiteX1" fmla="*/ 3970932 w 5531717"/>
              <a:gd name="connsiteY1" fmla="*/ 0 h 5475836"/>
              <a:gd name="connsiteX2" fmla="*/ 5504542 w 5531717"/>
              <a:gd name="connsiteY2" fmla="*/ 1559857 h 5475836"/>
              <a:gd name="connsiteX3" fmla="*/ 5488681 w 5531717"/>
              <a:gd name="connsiteY3" fmla="*/ 1597515 h 5475836"/>
              <a:gd name="connsiteX4" fmla="*/ 1566612 w 5531717"/>
              <a:gd name="connsiteY4" fmla="*/ 5460145 h 5475836"/>
              <a:gd name="connsiteX5" fmla="*/ 1458312 w 5531717"/>
              <a:gd name="connsiteY5" fmla="*/ 5397305 h 5475836"/>
              <a:gd name="connsiteX6" fmla="*/ 0 w 5531717"/>
              <a:gd name="connsiteY6" fmla="*/ 3917684 h 5475836"/>
              <a:gd name="connsiteX7" fmla="*/ 0 w 5531717"/>
              <a:gd name="connsiteY7" fmla="*/ 0 h 5475836"/>
              <a:gd name="connsiteX0" fmla="*/ 0 w 5531717"/>
              <a:gd name="connsiteY0" fmla="*/ 0 h 5502239"/>
              <a:gd name="connsiteX1" fmla="*/ 3970932 w 5531717"/>
              <a:gd name="connsiteY1" fmla="*/ 0 h 5502239"/>
              <a:gd name="connsiteX2" fmla="*/ 5504542 w 5531717"/>
              <a:gd name="connsiteY2" fmla="*/ 1559857 h 5502239"/>
              <a:gd name="connsiteX3" fmla="*/ 5488681 w 5531717"/>
              <a:gd name="connsiteY3" fmla="*/ 1597515 h 5502239"/>
              <a:gd name="connsiteX4" fmla="*/ 1566612 w 5531717"/>
              <a:gd name="connsiteY4" fmla="*/ 5460145 h 5502239"/>
              <a:gd name="connsiteX5" fmla="*/ 1550756 w 5531717"/>
              <a:gd name="connsiteY5" fmla="*/ 5474362 h 5502239"/>
              <a:gd name="connsiteX6" fmla="*/ 0 w 5531717"/>
              <a:gd name="connsiteY6" fmla="*/ 3917684 h 5502239"/>
              <a:gd name="connsiteX7" fmla="*/ 0 w 5531717"/>
              <a:gd name="connsiteY7" fmla="*/ 0 h 5502239"/>
              <a:gd name="connsiteX0" fmla="*/ 0 w 5514899"/>
              <a:gd name="connsiteY0" fmla="*/ 0 h 5502239"/>
              <a:gd name="connsiteX1" fmla="*/ 3970932 w 5514899"/>
              <a:gd name="connsiteY1" fmla="*/ 0 h 5502239"/>
              <a:gd name="connsiteX2" fmla="*/ 5469950 w 5514899"/>
              <a:gd name="connsiteY2" fmla="*/ 1529319 h 5502239"/>
              <a:gd name="connsiteX3" fmla="*/ 5488681 w 5514899"/>
              <a:gd name="connsiteY3" fmla="*/ 1597515 h 5502239"/>
              <a:gd name="connsiteX4" fmla="*/ 1566612 w 5514899"/>
              <a:gd name="connsiteY4" fmla="*/ 5460145 h 5502239"/>
              <a:gd name="connsiteX5" fmla="*/ 1550756 w 5514899"/>
              <a:gd name="connsiteY5" fmla="*/ 5474362 h 5502239"/>
              <a:gd name="connsiteX6" fmla="*/ 0 w 5514899"/>
              <a:gd name="connsiteY6" fmla="*/ 3917684 h 5502239"/>
              <a:gd name="connsiteX7" fmla="*/ 0 w 5514899"/>
              <a:gd name="connsiteY7" fmla="*/ 0 h 5502239"/>
              <a:gd name="connsiteX0" fmla="*/ 0 w 5514899"/>
              <a:gd name="connsiteY0" fmla="*/ 0 h 5488274"/>
              <a:gd name="connsiteX1" fmla="*/ 3970932 w 5514899"/>
              <a:gd name="connsiteY1" fmla="*/ 0 h 5488274"/>
              <a:gd name="connsiteX2" fmla="*/ 5469950 w 5514899"/>
              <a:gd name="connsiteY2" fmla="*/ 1529319 h 5488274"/>
              <a:gd name="connsiteX3" fmla="*/ 5488681 w 5514899"/>
              <a:gd name="connsiteY3" fmla="*/ 1597515 h 5488274"/>
              <a:gd name="connsiteX4" fmla="*/ 1566612 w 5514899"/>
              <a:gd name="connsiteY4" fmla="*/ 5460145 h 5488274"/>
              <a:gd name="connsiteX5" fmla="*/ 1525641 w 5514899"/>
              <a:gd name="connsiteY5" fmla="*/ 5446758 h 5488274"/>
              <a:gd name="connsiteX6" fmla="*/ 0 w 5514899"/>
              <a:gd name="connsiteY6" fmla="*/ 3917684 h 5488274"/>
              <a:gd name="connsiteX7" fmla="*/ 0 w 5514899"/>
              <a:gd name="connsiteY7" fmla="*/ 0 h 548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99" h="5488274">
                <a:moveTo>
                  <a:pt x="0" y="0"/>
                </a:moveTo>
                <a:lnTo>
                  <a:pt x="3970932" y="0"/>
                </a:lnTo>
                <a:lnTo>
                  <a:pt x="5469950" y="1529319"/>
                </a:lnTo>
                <a:cubicBezTo>
                  <a:pt x="5515126" y="1575156"/>
                  <a:pt x="5534518" y="1552339"/>
                  <a:pt x="5488681" y="1597515"/>
                </a:cubicBezTo>
                <a:lnTo>
                  <a:pt x="1566612" y="5460145"/>
                </a:lnTo>
                <a:cubicBezTo>
                  <a:pt x="1520776" y="5505321"/>
                  <a:pt x="1570817" y="5492594"/>
                  <a:pt x="1525641" y="5446758"/>
                </a:cubicBezTo>
                <a:lnTo>
                  <a:pt x="0" y="3917684"/>
                </a:lnTo>
                <a:lnTo>
                  <a:pt x="0" y="0"/>
                </a:lnTo>
                <a:close/>
              </a:path>
            </a:pathLst>
          </a:custGeom>
          <a:solidFill>
            <a:srgbClr val="A5C5D4"/>
          </a:solidFill>
        </p:spPr>
        <p:txBody>
          <a:bodyPr wrap="square" anchor="ctr">
            <a:noAutofit/>
          </a:bodyPr>
          <a:lstStyle>
            <a:lvl1pPr marL="0" indent="0" algn="ctr">
              <a:buFontTx/>
              <a:buNone/>
              <a:defRPr>
                <a:solidFill>
                  <a:schemeClr val="bg1"/>
                </a:solidFill>
              </a:defRPr>
            </a:lvl1pPr>
          </a:lstStyle>
          <a:p>
            <a:endParaRPr lang="en-IN"/>
          </a:p>
        </p:txBody>
      </p:sp>
    </p:spTree>
    <p:extLst>
      <p:ext uri="{BB962C8B-B14F-4D97-AF65-F5344CB8AC3E}">
        <p14:creationId xmlns:p14="http://schemas.microsoft.com/office/powerpoint/2010/main" val="77232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M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1C4C-22F4-4F6D-A86A-AAC88EB83DD3}"/>
              </a:ext>
            </a:extLst>
          </p:cNvPr>
          <p:cNvSpPr>
            <a:spLocks noGrp="1"/>
          </p:cNvSpPr>
          <p:nvPr>
            <p:ph type="title" hasCustomPrompt="1"/>
          </p:nvPr>
        </p:nvSpPr>
        <p:spPr>
          <a:xfrm>
            <a:off x="274667" y="296863"/>
            <a:ext cx="4456821" cy="468313"/>
          </a:xfrm>
        </p:spPr>
        <p:txBody>
          <a:bodyPr/>
          <a:lstStyle>
            <a:lvl1pPr>
              <a:defRPr>
                <a:solidFill>
                  <a:schemeClr val="accent1"/>
                </a:solidFill>
              </a:defRPr>
            </a:lvl1pPr>
          </a:lstStyle>
          <a:p>
            <a:r>
              <a:rPr lang="en-US"/>
              <a:t>Insert title</a:t>
            </a:r>
            <a:endParaRPr lang="en-GB"/>
          </a:p>
        </p:txBody>
      </p:sp>
      <p:pic>
        <p:nvPicPr>
          <p:cNvPr id="6" name="Picture 2" descr="Picture 2">
            <a:extLst>
              <a:ext uri="{FF2B5EF4-FFF2-40B4-BE49-F238E27FC236}">
                <a16:creationId xmlns:a16="http://schemas.microsoft.com/office/drawing/2014/main" id="{6254E2F7-3232-475B-8F55-12BACD4205A1}"/>
              </a:ext>
            </a:extLst>
          </p:cNvPr>
          <p:cNvPicPr>
            <a:picLocks noChangeAspect="1"/>
          </p:cNvPicPr>
          <p:nvPr userDrawn="1"/>
        </p:nvPicPr>
        <p:blipFill>
          <a:blip r:embed="rId2"/>
          <a:stretch>
            <a:fillRect/>
          </a:stretch>
        </p:blipFill>
        <p:spPr>
          <a:xfrm>
            <a:off x="280736" y="6283194"/>
            <a:ext cx="1583938" cy="482310"/>
          </a:xfrm>
          <a:prstGeom prst="rect">
            <a:avLst/>
          </a:prstGeom>
          <a:ln w="12700">
            <a:miter lim="400000"/>
          </a:ln>
        </p:spPr>
      </p:pic>
      <p:sp>
        <p:nvSpPr>
          <p:cNvPr id="7" name="Rectangle 6">
            <a:extLst>
              <a:ext uri="{FF2B5EF4-FFF2-40B4-BE49-F238E27FC236}">
                <a16:creationId xmlns:a16="http://schemas.microsoft.com/office/drawing/2014/main" id="{3759B979-3A80-4DCC-87DB-588B1FAE5B5D}"/>
              </a:ext>
            </a:extLst>
          </p:cNvPr>
          <p:cNvSpPr/>
          <p:nvPr userDrawn="1"/>
        </p:nvSpPr>
        <p:spPr>
          <a:xfrm>
            <a:off x="9875520" y="0"/>
            <a:ext cx="2316480" cy="946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allelogram 7">
            <a:extLst>
              <a:ext uri="{FF2B5EF4-FFF2-40B4-BE49-F238E27FC236}">
                <a16:creationId xmlns:a16="http://schemas.microsoft.com/office/drawing/2014/main" id="{822F9931-EEC7-4B60-9732-3888BF8BED4B}"/>
              </a:ext>
            </a:extLst>
          </p:cNvPr>
          <p:cNvSpPr/>
          <p:nvPr userDrawn="1"/>
        </p:nvSpPr>
        <p:spPr>
          <a:xfrm>
            <a:off x="4267200" y="0"/>
            <a:ext cx="4574438" cy="6095543"/>
          </a:xfrm>
          <a:prstGeom prst="parallelogram">
            <a:avLst>
              <a:gd name="adj" fmla="val 84081"/>
            </a:avLst>
          </a:prstGeom>
          <a:solidFill>
            <a:srgbClr val="A4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098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D7B7-ECB5-43B0-9761-E9C527B6B7B5}"/>
              </a:ext>
            </a:extLst>
          </p:cNvPr>
          <p:cNvSpPr>
            <a:spLocks noGrp="1"/>
          </p:cNvSpPr>
          <p:nvPr>
            <p:ph type="title" hasCustomPrompt="1"/>
          </p:nvPr>
        </p:nvSpPr>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52A9A8AC-3DD0-437E-A35D-183AD05F4B5C}"/>
              </a:ext>
            </a:extLst>
          </p:cNvPr>
          <p:cNvSpPr>
            <a:spLocks noGrp="1"/>
          </p:cNvSpPr>
          <p:nvPr>
            <p:ph sz="half" idx="1" hasCustomPrompt="1"/>
          </p:nvPr>
        </p:nvSpPr>
        <p:spPr>
          <a:xfrm>
            <a:off x="274667"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08E1B-9724-497B-9461-6814A2E899CD}"/>
              </a:ext>
            </a:extLst>
          </p:cNvPr>
          <p:cNvSpPr>
            <a:spLocks noGrp="1"/>
          </p:cNvSpPr>
          <p:nvPr>
            <p:ph sz="half" idx="2" hasCustomPrompt="1"/>
          </p:nvPr>
        </p:nvSpPr>
        <p:spPr>
          <a:xfrm>
            <a:off x="6481333"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66602-C90D-4EB5-9FBB-A1BD2AA9C7C0}"/>
              </a:ext>
            </a:extLst>
          </p:cNvPr>
          <p:cNvSpPr>
            <a:spLocks noGrp="1"/>
          </p:cNvSpPr>
          <p:nvPr>
            <p:ph type="dt" sz="half" idx="10"/>
          </p:nvPr>
        </p:nvSpPr>
        <p:spPr/>
        <p:txBody>
          <a:bodyPr/>
          <a:lstStyle/>
          <a:p>
            <a:fld id="{3466FEC4-3630-454D-8A20-85D5E9552329}" type="datetime1">
              <a:rPr lang="en-GB" smtClean="0"/>
              <a:t>17/03/2025</a:t>
            </a:fld>
            <a:endParaRPr lang="en-GB"/>
          </a:p>
        </p:txBody>
      </p:sp>
      <p:sp>
        <p:nvSpPr>
          <p:cNvPr id="6" name="Footer Placeholder 5">
            <a:extLst>
              <a:ext uri="{FF2B5EF4-FFF2-40B4-BE49-F238E27FC236}">
                <a16:creationId xmlns:a16="http://schemas.microsoft.com/office/drawing/2014/main" id="{F39A2630-B8FC-4E7F-AEC9-B884BA543C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A9D58B-44AB-498A-BDD1-1FA297BFD8FE}"/>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13" name="Text Placeholder 12">
            <a:extLst>
              <a:ext uri="{FF2B5EF4-FFF2-40B4-BE49-F238E27FC236}">
                <a16:creationId xmlns:a16="http://schemas.microsoft.com/office/drawing/2014/main" id="{74DCD7DE-25DF-47BF-A944-D01E4D8DBCCD}"/>
              </a:ext>
            </a:extLst>
          </p:cNvPr>
          <p:cNvSpPr>
            <a:spLocks noGrp="1"/>
          </p:cNvSpPr>
          <p:nvPr>
            <p:ph type="body" sz="quarter" idx="13" hasCustomPrompt="1"/>
          </p:nvPr>
        </p:nvSpPr>
        <p:spPr>
          <a:xfrm>
            <a:off x="274638" y="765175"/>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2040959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6AC1-0384-44CA-88DD-A752136E4530}"/>
              </a:ext>
            </a:extLst>
          </p:cNvPr>
          <p:cNvSpPr>
            <a:spLocks noGrp="1"/>
          </p:cNvSpPr>
          <p:nvPr>
            <p:ph type="title" hasCustomPrompt="1"/>
          </p:nvPr>
        </p:nvSpPr>
        <p:spPr>
          <a:xfrm>
            <a:off x="274667" y="296864"/>
            <a:ext cx="9601171" cy="468312"/>
          </a:xfrm>
        </p:spPr>
        <p:txBody>
          <a:bodyPr/>
          <a:lstStyle>
            <a:lvl1pPr>
              <a:defRPr/>
            </a:lvl1pPr>
          </a:lstStyle>
          <a:p>
            <a:r>
              <a:rPr lang="en-US"/>
              <a:t>Click to insert slide title</a:t>
            </a:r>
            <a:endParaRPr lang="en-GB"/>
          </a:p>
        </p:txBody>
      </p:sp>
      <p:sp>
        <p:nvSpPr>
          <p:cNvPr id="3" name="Text Placeholder 2">
            <a:extLst>
              <a:ext uri="{FF2B5EF4-FFF2-40B4-BE49-F238E27FC236}">
                <a16:creationId xmlns:a16="http://schemas.microsoft.com/office/drawing/2014/main" id="{E2717708-33A5-4ECB-B3C4-78CC7333FA3B}"/>
              </a:ext>
            </a:extLst>
          </p:cNvPr>
          <p:cNvSpPr>
            <a:spLocks noGrp="1"/>
          </p:cNvSpPr>
          <p:nvPr>
            <p:ph type="body" idx="1" hasCustomPrompt="1"/>
          </p:nvPr>
        </p:nvSpPr>
        <p:spPr>
          <a:xfrm>
            <a:off x="274667" y="1711842"/>
            <a:ext cx="5436000" cy="4683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997C9F9D-7D7B-4E80-9733-EC98EF1EAA60}"/>
              </a:ext>
            </a:extLst>
          </p:cNvPr>
          <p:cNvSpPr>
            <a:spLocks noGrp="1"/>
          </p:cNvSpPr>
          <p:nvPr>
            <p:ph sz="half" idx="2"/>
          </p:nvPr>
        </p:nvSpPr>
        <p:spPr>
          <a:xfrm>
            <a:off x="274667" y="2180154"/>
            <a:ext cx="5436000" cy="400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FC774-E891-4BDC-8A23-3E1DA878A27F}"/>
              </a:ext>
            </a:extLst>
          </p:cNvPr>
          <p:cNvSpPr>
            <a:spLocks noGrp="1"/>
          </p:cNvSpPr>
          <p:nvPr>
            <p:ph type="body" sz="quarter" idx="3" hasCustomPrompt="1"/>
          </p:nvPr>
        </p:nvSpPr>
        <p:spPr>
          <a:xfrm>
            <a:off x="6491186" y="1711842"/>
            <a:ext cx="5436000" cy="4683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42FB1D74-0ED4-4498-ABE6-6C83EA20D0BE}"/>
              </a:ext>
            </a:extLst>
          </p:cNvPr>
          <p:cNvSpPr>
            <a:spLocks noGrp="1"/>
          </p:cNvSpPr>
          <p:nvPr>
            <p:ph sz="quarter" idx="4"/>
          </p:nvPr>
        </p:nvSpPr>
        <p:spPr>
          <a:xfrm>
            <a:off x="6491186" y="2180154"/>
            <a:ext cx="5436000" cy="400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D5162-0CC2-4046-A2C0-CA5965A1B94F}"/>
              </a:ext>
            </a:extLst>
          </p:cNvPr>
          <p:cNvSpPr>
            <a:spLocks noGrp="1"/>
          </p:cNvSpPr>
          <p:nvPr>
            <p:ph type="dt" sz="half" idx="10"/>
          </p:nvPr>
        </p:nvSpPr>
        <p:spPr/>
        <p:txBody>
          <a:bodyPr/>
          <a:lstStyle/>
          <a:p>
            <a:fld id="{E149D248-40FC-479A-8AB9-9705D7D1A3C8}" type="datetime1">
              <a:rPr lang="en-GB" smtClean="0"/>
              <a:t>17/03/2025</a:t>
            </a:fld>
            <a:endParaRPr lang="en-GB"/>
          </a:p>
        </p:txBody>
      </p:sp>
      <p:sp>
        <p:nvSpPr>
          <p:cNvPr id="8" name="Footer Placeholder 7">
            <a:extLst>
              <a:ext uri="{FF2B5EF4-FFF2-40B4-BE49-F238E27FC236}">
                <a16:creationId xmlns:a16="http://schemas.microsoft.com/office/drawing/2014/main" id="{A554A0E7-767D-4C23-8956-CD0E6FFD78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1D5CED-B19E-4C0F-957D-3C96A285E03C}"/>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10" name="Text Placeholder 12">
            <a:extLst>
              <a:ext uri="{FF2B5EF4-FFF2-40B4-BE49-F238E27FC236}">
                <a16:creationId xmlns:a16="http://schemas.microsoft.com/office/drawing/2014/main" id="{26D34F82-5F2D-4EA1-94F9-C83219F1B4DD}"/>
              </a:ext>
            </a:extLst>
          </p:cNvPr>
          <p:cNvSpPr>
            <a:spLocks noGrp="1"/>
          </p:cNvSpPr>
          <p:nvPr>
            <p:ph type="body" sz="quarter" idx="13" hasCustomPrompt="1"/>
          </p:nvPr>
        </p:nvSpPr>
        <p:spPr>
          <a:xfrm>
            <a:off x="274638" y="765175"/>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122998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496-8A9F-42FD-A057-E9800D2E355B}"/>
              </a:ext>
            </a:extLst>
          </p:cNvPr>
          <p:cNvSpPr>
            <a:spLocks noGrp="1"/>
          </p:cNvSpPr>
          <p:nvPr>
            <p:ph type="title" hasCustomPrompt="1"/>
          </p:nvPr>
        </p:nvSpPr>
        <p:spPr/>
        <p:txBody>
          <a:bodyPr/>
          <a:lstStyle>
            <a:lvl1pPr>
              <a:defRPr/>
            </a:lvl1pPr>
          </a:lstStyle>
          <a:p>
            <a:r>
              <a:rPr lang="en-US"/>
              <a:t>Click to insert slide title</a:t>
            </a:r>
            <a:endParaRPr lang="en-GB"/>
          </a:p>
        </p:txBody>
      </p:sp>
      <p:sp>
        <p:nvSpPr>
          <p:cNvPr id="3" name="Date Placeholder 2">
            <a:extLst>
              <a:ext uri="{FF2B5EF4-FFF2-40B4-BE49-F238E27FC236}">
                <a16:creationId xmlns:a16="http://schemas.microsoft.com/office/drawing/2014/main" id="{B5B0ACA9-E634-4D86-912D-8FCA609BE187}"/>
              </a:ext>
            </a:extLst>
          </p:cNvPr>
          <p:cNvSpPr>
            <a:spLocks noGrp="1"/>
          </p:cNvSpPr>
          <p:nvPr>
            <p:ph type="dt" sz="half" idx="10"/>
          </p:nvPr>
        </p:nvSpPr>
        <p:spPr/>
        <p:txBody>
          <a:bodyPr/>
          <a:lstStyle/>
          <a:p>
            <a:fld id="{0983D69F-BC6A-4BBD-81EE-6A2F66673B12}" type="datetime1">
              <a:rPr lang="en-GB" smtClean="0"/>
              <a:t>17/03/2025</a:t>
            </a:fld>
            <a:endParaRPr lang="en-GB"/>
          </a:p>
        </p:txBody>
      </p:sp>
      <p:sp>
        <p:nvSpPr>
          <p:cNvPr id="4" name="Footer Placeholder 3">
            <a:extLst>
              <a:ext uri="{FF2B5EF4-FFF2-40B4-BE49-F238E27FC236}">
                <a16:creationId xmlns:a16="http://schemas.microsoft.com/office/drawing/2014/main" id="{405F379E-E890-4B9C-851B-AFECFE46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C7C2D0-F72E-42E3-9E89-8313C6EEF604}"/>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194000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8EE91-A27A-4D60-BD8B-E20F04ABB203}"/>
              </a:ext>
            </a:extLst>
          </p:cNvPr>
          <p:cNvSpPr>
            <a:spLocks noGrp="1"/>
          </p:cNvSpPr>
          <p:nvPr>
            <p:ph type="dt" sz="half" idx="10"/>
          </p:nvPr>
        </p:nvSpPr>
        <p:spPr/>
        <p:txBody>
          <a:bodyPr/>
          <a:lstStyle/>
          <a:p>
            <a:fld id="{0F4D1981-0F98-4B39-8742-EAB1E426CF31}" type="datetime1">
              <a:rPr lang="en-GB" smtClean="0"/>
              <a:t>17/03/2025</a:t>
            </a:fld>
            <a:endParaRPr lang="en-GB"/>
          </a:p>
        </p:txBody>
      </p:sp>
      <p:sp>
        <p:nvSpPr>
          <p:cNvPr id="3" name="Footer Placeholder 2">
            <a:extLst>
              <a:ext uri="{FF2B5EF4-FFF2-40B4-BE49-F238E27FC236}">
                <a16:creationId xmlns:a16="http://schemas.microsoft.com/office/drawing/2014/main" id="{C59932F6-B5B2-4665-8945-986364C0E2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AFA5CE-D7F4-41EE-9A1E-1212CACAFB60}"/>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151307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4746-08E3-4D13-913E-42873BD98EFA}"/>
              </a:ext>
            </a:extLst>
          </p:cNvPr>
          <p:cNvSpPr>
            <a:spLocks noGrp="1"/>
          </p:cNvSpPr>
          <p:nvPr>
            <p:ph type="title" hasCustomPrompt="1"/>
          </p:nvPr>
        </p:nvSpPr>
        <p:spPr>
          <a:xfrm>
            <a:off x="274668" y="296863"/>
            <a:ext cx="9500928" cy="468313"/>
          </a:xfrm>
        </p:spPr>
        <p:txBody>
          <a:bodyPr anchor="ctr"/>
          <a:lstStyle>
            <a:lvl1pPr>
              <a:defRPr sz="3200"/>
            </a:lvl1pPr>
          </a:lstStyle>
          <a:p>
            <a:r>
              <a:rPr lang="en-US"/>
              <a:t>Click to insert slide title</a:t>
            </a:r>
            <a:endParaRPr lang="en-GB"/>
          </a:p>
        </p:txBody>
      </p:sp>
      <p:sp>
        <p:nvSpPr>
          <p:cNvPr id="3" name="Content Placeholder 2">
            <a:extLst>
              <a:ext uri="{FF2B5EF4-FFF2-40B4-BE49-F238E27FC236}">
                <a16:creationId xmlns:a16="http://schemas.microsoft.com/office/drawing/2014/main" id="{74DB85CB-4289-4AE6-99D7-22D764F5B59D}"/>
              </a:ext>
            </a:extLst>
          </p:cNvPr>
          <p:cNvSpPr>
            <a:spLocks noGrp="1"/>
          </p:cNvSpPr>
          <p:nvPr>
            <p:ph idx="1" hasCustomPrompt="1"/>
          </p:nvPr>
        </p:nvSpPr>
        <p:spPr>
          <a:xfrm>
            <a:off x="5183188" y="1304925"/>
            <a:ext cx="6172200" cy="4556125"/>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9ACE6-F8E9-480E-BDBB-4D7E91796269}"/>
              </a:ext>
            </a:extLst>
          </p:cNvPr>
          <p:cNvSpPr>
            <a:spLocks noGrp="1"/>
          </p:cNvSpPr>
          <p:nvPr>
            <p:ph type="body" sz="half" idx="2" hasCustomPrompt="1"/>
          </p:nvPr>
        </p:nvSpPr>
        <p:spPr>
          <a:xfrm>
            <a:off x="274668" y="1312863"/>
            <a:ext cx="4497358" cy="4556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4358DFE9-0204-41ED-AE2B-9286EE802E66}"/>
              </a:ext>
            </a:extLst>
          </p:cNvPr>
          <p:cNvSpPr>
            <a:spLocks noGrp="1"/>
          </p:cNvSpPr>
          <p:nvPr>
            <p:ph type="dt" sz="half" idx="10"/>
          </p:nvPr>
        </p:nvSpPr>
        <p:spPr/>
        <p:txBody>
          <a:bodyPr/>
          <a:lstStyle/>
          <a:p>
            <a:fld id="{81FFF042-3603-4A9C-B3EE-819CEF96C792}" type="datetime1">
              <a:rPr lang="en-GB" smtClean="0"/>
              <a:t>17/03/2025</a:t>
            </a:fld>
            <a:endParaRPr lang="en-GB"/>
          </a:p>
        </p:txBody>
      </p:sp>
      <p:sp>
        <p:nvSpPr>
          <p:cNvPr id="6" name="Footer Placeholder 5">
            <a:extLst>
              <a:ext uri="{FF2B5EF4-FFF2-40B4-BE49-F238E27FC236}">
                <a16:creationId xmlns:a16="http://schemas.microsoft.com/office/drawing/2014/main" id="{E0561789-2EE4-455A-ABB2-3E6801FBD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3B208F-D8C1-474B-86F4-54D91D35C19A}"/>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363286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06F-BB07-42AE-B109-575E563673C9}"/>
              </a:ext>
            </a:extLst>
          </p:cNvPr>
          <p:cNvSpPr>
            <a:spLocks noGrp="1"/>
          </p:cNvSpPr>
          <p:nvPr>
            <p:ph type="title" hasCustomPrompt="1"/>
          </p:nvPr>
        </p:nvSpPr>
        <p:spPr>
          <a:xfrm>
            <a:off x="274667" y="296863"/>
            <a:ext cx="9500929" cy="468312"/>
          </a:xfrm>
        </p:spPr>
        <p:txBody>
          <a:bodyPr anchor="ctr"/>
          <a:lstStyle>
            <a:lvl1pPr>
              <a:defRPr sz="3200"/>
            </a:lvl1pPr>
          </a:lstStyle>
          <a:p>
            <a:r>
              <a:rPr lang="en-US"/>
              <a:t>Click to insert slide title</a:t>
            </a:r>
            <a:endParaRPr lang="en-GB"/>
          </a:p>
        </p:txBody>
      </p:sp>
      <p:sp>
        <p:nvSpPr>
          <p:cNvPr id="3" name="Picture Placeholder 2">
            <a:extLst>
              <a:ext uri="{FF2B5EF4-FFF2-40B4-BE49-F238E27FC236}">
                <a16:creationId xmlns:a16="http://schemas.microsoft.com/office/drawing/2014/main" id="{9B316748-25F6-428A-AD6B-ED046E90EC47}"/>
              </a:ext>
            </a:extLst>
          </p:cNvPr>
          <p:cNvSpPr>
            <a:spLocks noGrp="1"/>
          </p:cNvSpPr>
          <p:nvPr>
            <p:ph type="pic" idx="1"/>
          </p:nvPr>
        </p:nvSpPr>
        <p:spPr>
          <a:xfrm>
            <a:off x="5183188" y="1304925"/>
            <a:ext cx="6172200" cy="4556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6188B1-C57A-4868-A0AE-B739E91F8EC6}"/>
              </a:ext>
            </a:extLst>
          </p:cNvPr>
          <p:cNvSpPr>
            <a:spLocks noGrp="1"/>
          </p:cNvSpPr>
          <p:nvPr>
            <p:ph type="body" sz="half" idx="2" hasCustomPrompt="1"/>
          </p:nvPr>
        </p:nvSpPr>
        <p:spPr>
          <a:xfrm>
            <a:off x="274668" y="1312863"/>
            <a:ext cx="4497358" cy="4556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44201609-236A-4B1E-94A7-E3BD30461A60}"/>
              </a:ext>
            </a:extLst>
          </p:cNvPr>
          <p:cNvSpPr>
            <a:spLocks noGrp="1"/>
          </p:cNvSpPr>
          <p:nvPr>
            <p:ph type="dt" sz="half" idx="10"/>
          </p:nvPr>
        </p:nvSpPr>
        <p:spPr/>
        <p:txBody>
          <a:bodyPr/>
          <a:lstStyle/>
          <a:p>
            <a:fld id="{13C2630F-C27D-4974-8E90-4B420C67E035}" type="datetime1">
              <a:rPr lang="en-GB" smtClean="0"/>
              <a:t>17/03/2025</a:t>
            </a:fld>
            <a:endParaRPr lang="en-GB"/>
          </a:p>
        </p:txBody>
      </p:sp>
      <p:sp>
        <p:nvSpPr>
          <p:cNvPr id="6" name="Footer Placeholder 5">
            <a:extLst>
              <a:ext uri="{FF2B5EF4-FFF2-40B4-BE49-F238E27FC236}">
                <a16:creationId xmlns:a16="http://schemas.microsoft.com/office/drawing/2014/main" id="{23DEAAF6-77E3-4079-9BFC-5C033D871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194BAD-8E49-4E3E-8F53-50CA24CA701D}"/>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1306470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C11C-6404-011E-84A2-86CB934CF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05C380-8B22-0C19-FE2D-C734703CE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1F6FF6-5364-296F-3A2A-A27DF06F3071}"/>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5" name="Footer Placeholder 4">
            <a:extLst>
              <a:ext uri="{FF2B5EF4-FFF2-40B4-BE49-F238E27FC236}">
                <a16:creationId xmlns:a16="http://schemas.microsoft.com/office/drawing/2014/main" id="{F2D94BC7-E34B-077E-9CE4-F57C4B293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9CA0F5-A6A8-530E-F7B7-DE45FA4EB736}"/>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117638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556437" y="2189168"/>
            <a:ext cx="8608828" cy="745498"/>
          </a:xfrm>
        </p:spPr>
        <p:txBody>
          <a:bodyPr anchor="b">
            <a:normAutofit/>
          </a:bodyPr>
          <a:lstStyle>
            <a:lvl1pPr algn="l">
              <a:defRPr sz="4000"/>
            </a:lvl1pPr>
          </a:lstStyle>
          <a:p>
            <a:r>
              <a:rPr lang="en-US"/>
              <a:t>Click to insert presentation title</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556437" y="3056251"/>
            <a:ext cx="7758223" cy="745498"/>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presentation subtitle</a:t>
            </a:r>
            <a:endParaRPr lang="en-GB"/>
          </a:p>
        </p:txBody>
      </p:sp>
      <p:sp>
        <p:nvSpPr>
          <p:cNvPr id="8" name="Right Triangle 7">
            <a:extLst>
              <a:ext uri="{FF2B5EF4-FFF2-40B4-BE49-F238E27FC236}">
                <a16:creationId xmlns:a16="http://schemas.microsoft.com/office/drawing/2014/main" id="{4A43B3F1-54EF-4C0A-9F02-84F63C0D828B}"/>
              </a:ext>
            </a:extLst>
          </p:cNvPr>
          <p:cNvSpPr/>
          <p:nvPr userDrawn="1"/>
        </p:nvSpPr>
        <p:spPr>
          <a:xfrm rot="13484639" flipH="1">
            <a:off x="3914025" y="5735480"/>
            <a:ext cx="2274226" cy="22609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9C1B348-30C8-47C7-BE06-F88CCBEAEF91}"/>
              </a:ext>
            </a:extLst>
          </p:cNvPr>
          <p:cNvSpPr>
            <a:spLocks noGrp="1"/>
          </p:cNvSpPr>
          <p:nvPr>
            <p:ph type="body" sz="quarter" idx="10" hasCustomPrompt="1"/>
          </p:nvPr>
        </p:nvSpPr>
        <p:spPr>
          <a:xfrm>
            <a:off x="556437" y="4646427"/>
            <a:ext cx="5400000" cy="479315"/>
          </a:xfrm>
        </p:spPr>
        <p:txBody>
          <a:bodyPr anchor="b">
            <a:normAutofit/>
          </a:bodyPr>
          <a:lstStyle>
            <a:lvl1pPr marL="0" indent="0">
              <a:buNone/>
              <a:defRPr sz="2400"/>
            </a:lvl1pPr>
            <a:lvl3pPr marL="717550" indent="0">
              <a:buNone/>
              <a:defRPr/>
            </a:lvl3pPr>
          </a:lstStyle>
          <a:p>
            <a:pPr lvl="0"/>
            <a:r>
              <a:rPr lang="en-US"/>
              <a:t>Click to add author</a:t>
            </a:r>
          </a:p>
        </p:txBody>
      </p:sp>
      <p:sp>
        <p:nvSpPr>
          <p:cNvPr id="12" name="Text Placeholder 11">
            <a:extLst>
              <a:ext uri="{FF2B5EF4-FFF2-40B4-BE49-F238E27FC236}">
                <a16:creationId xmlns:a16="http://schemas.microsoft.com/office/drawing/2014/main" id="{02BB4D72-39CC-4FEF-B723-28F9206D437F}"/>
              </a:ext>
            </a:extLst>
          </p:cNvPr>
          <p:cNvSpPr>
            <a:spLocks noGrp="1"/>
          </p:cNvSpPr>
          <p:nvPr>
            <p:ph type="body" sz="quarter" idx="11" hasCustomPrompt="1"/>
          </p:nvPr>
        </p:nvSpPr>
        <p:spPr>
          <a:xfrm>
            <a:off x="556437" y="5184093"/>
            <a:ext cx="4035425" cy="525038"/>
          </a:xfrm>
        </p:spPr>
        <p:txBody>
          <a:bodyPr>
            <a:noAutofit/>
          </a:bodyPr>
          <a:lstStyle>
            <a:lvl1pPr marL="0" indent="0">
              <a:buNone/>
              <a:defRPr sz="2400"/>
            </a:lvl1pPr>
          </a:lstStyle>
          <a:p>
            <a:pPr lvl="0"/>
            <a:r>
              <a:rPr lang="en-US"/>
              <a:t>Click to add date</a:t>
            </a:r>
            <a:endParaRPr lang="en-GB"/>
          </a:p>
        </p:txBody>
      </p:sp>
      <p:sp>
        <p:nvSpPr>
          <p:cNvPr id="9" name="Picture Placeholder 17">
            <a:extLst>
              <a:ext uri="{FF2B5EF4-FFF2-40B4-BE49-F238E27FC236}">
                <a16:creationId xmlns:a16="http://schemas.microsoft.com/office/drawing/2014/main" id="{88E84D85-3E4A-4321-92EA-E21AE7B72795}"/>
              </a:ext>
            </a:extLst>
          </p:cNvPr>
          <p:cNvSpPr>
            <a:spLocks noGrp="1"/>
          </p:cNvSpPr>
          <p:nvPr>
            <p:ph type="pic" sz="quarter" idx="12" hasCustomPrompt="1"/>
          </p:nvPr>
        </p:nvSpPr>
        <p:spPr>
          <a:xfrm>
            <a:off x="6845839" y="1946089"/>
            <a:ext cx="5400000" cy="5400675"/>
          </a:xfrm>
          <a:custGeom>
            <a:avLst/>
            <a:gdLst>
              <a:gd name="connsiteX0" fmla="*/ 3912267 w 5400000"/>
              <a:gd name="connsiteY0" fmla="*/ 0 h 5400675"/>
              <a:gd name="connsiteX1" fmla="*/ 3925074 w 5400000"/>
              <a:gd name="connsiteY1" fmla="*/ 0 h 5400675"/>
              <a:gd name="connsiteX2" fmla="*/ 5400000 w 5400000"/>
              <a:gd name="connsiteY2" fmla="*/ 1474926 h 5400675"/>
              <a:gd name="connsiteX3" fmla="*/ 5400000 w 5400000"/>
              <a:gd name="connsiteY3" fmla="*/ 5400675 h 5400675"/>
              <a:gd name="connsiteX4" fmla="*/ 1454419 w 5400000"/>
              <a:gd name="connsiteY4" fmla="*/ 5400675 h 5400675"/>
              <a:gd name="connsiteX5" fmla="*/ 0 w 5400000"/>
              <a:gd name="connsiteY5" fmla="*/ 3946256 h 5400675"/>
              <a:gd name="connsiteX6" fmla="*/ 0 w 5400000"/>
              <a:gd name="connsiteY6" fmla="*/ 3912267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000" h="5400675">
                <a:moveTo>
                  <a:pt x="3912267" y="0"/>
                </a:moveTo>
                <a:lnTo>
                  <a:pt x="3925074" y="0"/>
                </a:lnTo>
                <a:lnTo>
                  <a:pt x="5400000" y="1474926"/>
                </a:lnTo>
                <a:lnTo>
                  <a:pt x="5400000" y="5400675"/>
                </a:lnTo>
                <a:lnTo>
                  <a:pt x="1454419" y="5400675"/>
                </a:lnTo>
                <a:lnTo>
                  <a:pt x="0" y="3946256"/>
                </a:lnTo>
                <a:lnTo>
                  <a:pt x="0" y="3912267"/>
                </a:lnTo>
                <a:close/>
              </a:path>
            </a:pathLst>
          </a:custGeom>
          <a:solidFill>
            <a:srgbClr val="A3C6D2"/>
          </a:solidFill>
        </p:spPr>
        <p:txBody>
          <a:bodyPr wrap="square" anchor="ctr">
            <a:noAutofit/>
          </a:bodyPr>
          <a:lstStyle>
            <a:lvl1pPr marL="0" indent="0" algn="ctr">
              <a:buFontTx/>
              <a:buNone/>
              <a:defRPr/>
            </a:lvl1pPr>
          </a:lstStyle>
          <a:p>
            <a:r>
              <a:rPr lang="en-GB"/>
              <a:t>Click to insert picture</a:t>
            </a:r>
          </a:p>
        </p:txBody>
      </p:sp>
    </p:spTree>
    <p:extLst>
      <p:ext uri="{BB962C8B-B14F-4D97-AF65-F5344CB8AC3E}">
        <p14:creationId xmlns:p14="http://schemas.microsoft.com/office/powerpoint/2010/main" val="915196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99E2-9480-78B8-E293-7BA8B6BEE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F66FD8-7AB5-AC39-DAB0-0B6E6EC57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3494D-6991-0B77-2D33-81790CC56BC6}"/>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5" name="Footer Placeholder 4">
            <a:extLst>
              <a:ext uri="{FF2B5EF4-FFF2-40B4-BE49-F238E27FC236}">
                <a16:creationId xmlns:a16="http://schemas.microsoft.com/office/drawing/2014/main" id="{8EAAF23F-C26E-4FC2-934F-AEEF83EDB4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7BA12-22B7-A047-63E4-CB3357BA769D}"/>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207461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7E03-AE7F-DBE3-15F4-1E0B84B14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2C0192-6A27-F634-48C5-D0D7B9BBF9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C9708-3EB5-EFBD-A79A-58746D2C4E25}"/>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5" name="Footer Placeholder 4">
            <a:extLst>
              <a:ext uri="{FF2B5EF4-FFF2-40B4-BE49-F238E27FC236}">
                <a16:creationId xmlns:a16="http://schemas.microsoft.com/office/drawing/2014/main" id="{17C1BA96-0743-85D9-6A74-F3D6815AA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A2FA4-A319-7B8B-D22C-FC4B2BDA2AAA}"/>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561655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11BC-FC95-3EBE-7231-E40E0FCD64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23092-AF23-2F2E-0DDF-DAD95259C8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E3779A-0C02-1C98-F09F-4394E4E21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7AD113-1587-3302-E571-09CC4AF2E072}"/>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6" name="Footer Placeholder 5">
            <a:extLst>
              <a:ext uri="{FF2B5EF4-FFF2-40B4-BE49-F238E27FC236}">
                <a16:creationId xmlns:a16="http://schemas.microsoft.com/office/drawing/2014/main" id="{46F8DFB2-FC2D-AC2D-7694-8B7F57998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9D553-ECE0-A57C-A90C-965BC915AC47}"/>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22178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9538-F1BC-394D-66E9-6784E2645A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7A1BE5-64A0-1AB5-C057-DA9376936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7FAF0-8062-01C5-2818-4C9E49E1C7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31E0C0-C776-B5A1-5BCC-E447455AF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B74A8A-19CB-2358-4768-A2D2319A1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D2FD9F-17A1-1159-FF6C-F4DD02FFAFBE}"/>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8" name="Footer Placeholder 7">
            <a:extLst>
              <a:ext uri="{FF2B5EF4-FFF2-40B4-BE49-F238E27FC236}">
                <a16:creationId xmlns:a16="http://schemas.microsoft.com/office/drawing/2014/main" id="{C3EC78D4-DD59-8B97-BCA1-FE91016DDA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A9695B-B1A3-FC65-5080-236C12DEA2C9}"/>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48807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880A-1D7D-7255-A16F-9237AB0503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980C42-EFC7-FA01-8373-147A69BB539E}"/>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4" name="Footer Placeholder 3">
            <a:extLst>
              <a:ext uri="{FF2B5EF4-FFF2-40B4-BE49-F238E27FC236}">
                <a16:creationId xmlns:a16="http://schemas.microsoft.com/office/drawing/2014/main" id="{5BE48703-0BAE-A680-D481-03E2E28746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A68DC1-5098-68AD-176E-A3B1C2B5E891}"/>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308182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40DD6-7076-79BC-D424-23500D7E47BF}"/>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3" name="Footer Placeholder 2">
            <a:extLst>
              <a:ext uri="{FF2B5EF4-FFF2-40B4-BE49-F238E27FC236}">
                <a16:creationId xmlns:a16="http://schemas.microsoft.com/office/drawing/2014/main" id="{91FB497D-C872-29F7-3DCA-DFF165D56C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58F8C8-96B5-4268-A905-81187347B83E}"/>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1114721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A728-C83E-822A-8349-AA279778B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83292D-F4E5-7688-8D99-14BD46A39D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E248E7-E8F4-9E13-8418-64024B51F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CA75A-B1EA-F873-D3C0-67AFB3232E18}"/>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6" name="Footer Placeholder 5">
            <a:extLst>
              <a:ext uri="{FF2B5EF4-FFF2-40B4-BE49-F238E27FC236}">
                <a16:creationId xmlns:a16="http://schemas.microsoft.com/office/drawing/2014/main" id="{343E20C6-5271-EF84-4D1F-DDFAA52E96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DC61E7-3F62-EE50-D071-24FC825B519C}"/>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3129702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7150-890B-FADD-85A3-5C50AAEC1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ED9C16-5DB5-7B92-964E-29839D9D0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1CFECD-F444-3976-6EE8-C83C2CE2E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72D26-8A79-089C-9652-506C625241D6}"/>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6" name="Footer Placeholder 5">
            <a:extLst>
              <a:ext uri="{FF2B5EF4-FFF2-40B4-BE49-F238E27FC236}">
                <a16:creationId xmlns:a16="http://schemas.microsoft.com/office/drawing/2014/main" id="{1C7C5A07-7BE0-E60E-1071-23C8F77A8C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09A9A7-9E1C-682D-1D68-0C74BC6C207D}"/>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2191771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CB96-BCD6-4C4D-E273-01C2F2341D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0214EB-093B-7239-D307-074B957E5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851BDA-18A6-32EC-0E3B-F3369EB650E8}"/>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5" name="Footer Placeholder 4">
            <a:extLst>
              <a:ext uri="{FF2B5EF4-FFF2-40B4-BE49-F238E27FC236}">
                <a16:creationId xmlns:a16="http://schemas.microsoft.com/office/drawing/2014/main" id="{DB00A9B5-A1A0-CCC0-A1C3-E0BDA03736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B6B83-15D7-6D0D-4A2B-A90C07BD5B67}"/>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427964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ED9E7-A1B2-EC75-89E4-BAB9B02680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B7352-47F0-EAEC-9FC5-E55313D7F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CD162-BA5F-51E5-038A-685A2B8CC337}"/>
              </a:ext>
            </a:extLst>
          </p:cNvPr>
          <p:cNvSpPr>
            <a:spLocks noGrp="1"/>
          </p:cNvSpPr>
          <p:nvPr>
            <p:ph type="dt" sz="half" idx="10"/>
          </p:nvPr>
        </p:nvSpPr>
        <p:spPr/>
        <p:txBody>
          <a:bodyPr/>
          <a:lstStyle/>
          <a:p>
            <a:fld id="{1525B6C4-BEDB-4233-A7AF-B225B72A0AF7}" type="datetimeFigureOut">
              <a:rPr lang="en-GB" smtClean="0"/>
              <a:t>17/03/2025</a:t>
            </a:fld>
            <a:endParaRPr lang="en-GB"/>
          </a:p>
        </p:txBody>
      </p:sp>
      <p:sp>
        <p:nvSpPr>
          <p:cNvPr id="5" name="Footer Placeholder 4">
            <a:extLst>
              <a:ext uri="{FF2B5EF4-FFF2-40B4-BE49-F238E27FC236}">
                <a16:creationId xmlns:a16="http://schemas.microsoft.com/office/drawing/2014/main" id="{ED785F0F-B810-8244-11DA-6E6FD89AB1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A774C-5BCE-C20F-4C7F-4196E102ED16}"/>
              </a:ext>
            </a:extLst>
          </p:cNvPr>
          <p:cNvSpPr>
            <a:spLocks noGrp="1"/>
          </p:cNvSpPr>
          <p:nvPr>
            <p:ph type="sldNum" sz="quarter" idx="12"/>
          </p:nvPr>
        </p:nvSpPr>
        <p:spPr/>
        <p:txBody>
          <a:bodyPr/>
          <a:lstStyle/>
          <a:p>
            <a:fld id="{7EBC0AB2-D27F-4CD7-A6CD-C1ED4D350319}" type="slidenum">
              <a:rPr lang="en-GB" smtClean="0"/>
              <a:t>‹#›</a:t>
            </a:fld>
            <a:endParaRPr lang="en-GB"/>
          </a:p>
        </p:txBody>
      </p:sp>
    </p:spTree>
    <p:extLst>
      <p:ext uri="{BB962C8B-B14F-4D97-AF65-F5344CB8AC3E}">
        <p14:creationId xmlns:p14="http://schemas.microsoft.com/office/powerpoint/2010/main" val="12715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4BA0-0B44-05C4-CD9C-C6A216DB66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AF324B-0967-B954-A928-A273DE20B8BE}"/>
              </a:ext>
            </a:extLst>
          </p:cNvPr>
          <p:cNvSpPr>
            <a:spLocks noGrp="1"/>
          </p:cNvSpPr>
          <p:nvPr>
            <p:ph type="dt" sz="half" idx="10"/>
          </p:nvPr>
        </p:nvSpPr>
        <p:spPr/>
        <p:txBody>
          <a:bodyPr/>
          <a:lstStyle/>
          <a:p>
            <a:fld id="{F9AEF10F-B9D2-4F1B-A0FD-37978C056AD1}" type="datetime1">
              <a:rPr lang="en-GB" smtClean="0"/>
              <a:t>17/03/2025</a:t>
            </a:fld>
            <a:endParaRPr lang="en-GB"/>
          </a:p>
        </p:txBody>
      </p:sp>
      <p:sp>
        <p:nvSpPr>
          <p:cNvPr id="4" name="Footer Placeholder 3">
            <a:extLst>
              <a:ext uri="{FF2B5EF4-FFF2-40B4-BE49-F238E27FC236}">
                <a16:creationId xmlns:a16="http://schemas.microsoft.com/office/drawing/2014/main" id="{A384B690-F7D9-191D-29B4-B5130F826B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8F9F86-2865-BCB1-D7B4-8A0B4FB3375F}"/>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454499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556437" y="2189168"/>
            <a:ext cx="8608828" cy="745498"/>
          </a:xfrm>
        </p:spPr>
        <p:txBody>
          <a:bodyPr anchor="b">
            <a:normAutofit/>
          </a:bodyPr>
          <a:lstStyle>
            <a:lvl1pPr algn="l">
              <a:defRPr sz="4000"/>
            </a:lvl1pPr>
          </a:lstStyle>
          <a:p>
            <a:r>
              <a:rPr lang="en-US"/>
              <a:t>Click to insert presentation title</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556437" y="3056251"/>
            <a:ext cx="7758223" cy="745498"/>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presentation subtitle</a:t>
            </a:r>
            <a:endParaRPr lang="en-GB"/>
          </a:p>
        </p:txBody>
      </p:sp>
      <p:sp>
        <p:nvSpPr>
          <p:cNvPr id="7" name="Freeform 5">
            <a:extLst>
              <a:ext uri="{FF2B5EF4-FFF2-40B4-BE49-F238E27FC236}">
                <a16:creationId xmlns:a16="http://schemas.microsoft.com/office/drawing/2014/main" id="{6CF0CF9C-EB8A-4042-A4DF-D3109E865D74}"/>
              </a:ext>
            </a:extLst>
          </p:cNvPr>
          <p:cNvSpPr>
            <a:spLocks/>
          </p:cNvSpPr>
          <p:nvPr/>
        </p:nvSpPr>
        <p:spPr bwMode="auto">
          <a:xfrm rot="10800000">
            <a:off x="6791999" y="145800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Right Triangle 7">
            <a:extLst>
              <a:ext uri="{FF2B5EF4-FFF2-40B4-BE49-F238E27FC236}">
                <a16:creationId xmlns:a16="http://schemas.microsoft.com/office/drawing/2014/main" id="{4A43B3F1-54EF-4C0A-9F02-84F63C0D828B}"/>
              </a:ext>
            </a:extLst>
          </p:cNvPr>
          <p:cNvSpPr/>
          <p:nvPr/>
        </p:nvSpPr>
        <p:spPr>
          <a:xfrm rot="13484639" flipH="1">
            <a:off x="3914025" y="5735480"/>
            <a:ext cx="2274226" cy="22609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9C1B348-30C8-47C7-BE06-F88CCBEAEF91}"/>
              </a:ext>
            </a:extLst>
          </p:cNvPr>
          <p:cNvSpPr>
            <a:spLocks noGrp="1"/>
          </p:cNvSpPr>
          <p:nvPr>
            <p:ph type="body" sz="quarter" idx="10" hasCustomPrompt="1"/>
          </p:nvPr>
        </p:nvSpPr>
        <p:spPr>
          <a:xfrm>
            <a:off x="556437" y="4646427"/>
            <a:ext cx="5400000" cy="479315"/>
          </a:xfrm>
        </p:spPr>
        <p:txBody>
          <a:bodyPr anchor="b">
            <a:normAutofit/>
          </a:bodyPr>
          <a:lstStyle>
            <a:lvl1pPr marL="0" indent="0">
              <a:buNone/>
              <a:defRPr sz="2400"/>
            </a:lvl1pPr>
            <a:lvl3pPr marL="717550" indent="0">
              <a:buNone/>
              <a:defRPr/>
            </a:lvl3pPr>
          </a:lstStyle>
          <a:p>
            <a:pPr lvl="0"/>
            <a:r>
              <a:rPr lang="en-US"/>
              <a:t>Click to add author</a:t>
            </a:r>
          </a:p>
        </p:txBody>
      </p:sp>
      <p:sp>
        <p:nvSpPr>
          <p:cNvPr id="12" name="Text Placeholder 11">
            <a:extLst>
              <a:ext uri="{FF2B5EF4-FFF2-40B4-BE49-F238E27FC236}">
                <a16:creationId xmlns:a16="http://schemas.microsoft.com/office/drawing/2014/main" id="{02BB4D72-39CC-4FEF-B723-28F9206D437F}"/>
              </a:ext>
            </a:extLst>
          </p:cNvPr>
          <p:cNvSpPr>
            <a:spLocks noGrp="1"/>
          </p:cNvSpPr>
          <p:nvPr>
            <p:ph type="body" sz="quarter" idx="11" hasCustomPrompt="1"/>
          </p:nvPr>
        </p:nvSpPr>
        <p:spPr>
          <a:xfrm>
            <a:off x="556437" y="5184093"/>
            <a:ext cx="4035425" cy="525038"/>
          </a:xfrm>
        </p:spPr>
        <p:txBody>
          <a:bodyPr>
            <a:noAutofit/>
          </a:bodyPr>
          <a:lstStyle>
            <a:lvl1pPr marL="0" indent="0">
              <a:buNone/>
              <a:defRPr sz="2400"/>
            </a:lvl1pPr>
          </a:lstStyle>
          <a:p>
            <a:pPr lvl="0"/>
            <a:r>
              <a:rPr lang="en-US"/>
              <a:t>Click to add date</a:t>
            </a:r>
            <a:endParaRPr lang="en-GB"/>
          </a:p>
        </p:txBody>
      </p:sp>
    </p:spTree>
    <p:extLst>
      <p:ext uri="{BB962C8B-B14F-4D97-AF65-F5344CB8AC3E}">
        <p14:creationId xmlns:p14="http://schemas.microsoft.com/office/powerpoint/2010/main" val="4259274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556437" y="2189168"/>
            <a:ext cx="8608828" cy="745498"/>
          </a:xfrm>
        </p:spPr>
        <p:txBody>
          <a:bodyPr anchor="b">
            <a:normAutofit/>
          </a:bodyPr>
          <a:lstStyle>
            <a:lvl1pPr algn="l">
              <a:defRPr sz="4000"/>
            </a:lvl1pPr>
          </a:lstStyle>
          <a:p>
            <a:r>
              <a:rPr lang="en-US"/>
              <a:t>Click to insert presentation title</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556437" y="3056251"/>
            <a:ext cx="7758223" cy="745498"/>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presentation subtitle</a:t>
            </a:r>
            <a:endParaRPr lang="en-GB"/>
          </a:p>
        </p:txBody>
      </p:sp>
      <p:sp>
        <p:nvSpPr>
          <p:cNvPr id="8" name="Right Triangle 7">
            <a:extLst>
              <a:ext uri="{FF2B5EF4-FFF2-40B4-BE49-F238E27FC236}">
                <a16:creationId xmlns:a16="http://schemas.microsoft.com/office/drawing/2014/main" id="{4A43B3F1-54EF-4C0A-9F02-84F63C0D828B}"/>
              </a:ext>
            </a:extLst>
          </p:cNvPr>
          <p:cNvSpPr/>
          <p:nvPr/>
        </p:nvSpPr>
        <p:spPr>
          <a:xfrm rot="13484639" flipH="1">
            <a:off x="3914025" y="5735480"/>
            <a:ext cx="2274226" cy="22609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9C1B348-30C8-47C7-BE06-F88CCBEAEF91}"/>
              </a:ext>
            </a:extLst>
          </p:cNvPr>
          <p:cNvSpPr>
            <a:spLocks noGrp="1"/>
          </p:cNvSpPr>
          <p:nvPr>
            <p:ph type="body" sz="quarter" idx="10" hasCustomPrompt="1"/>
          </p:nvPr>
        </p:nvSpPr>
        <p:spPr>
          <a:xfrm>
            <a:off x="556437" y="4646427"/>
            <a:ext cx="5400000" cy="479315"/>
          </a:xfrm>
        </p:spPr>
        <p:txBody>
          <a:bodyPr anchor="b">
            <a:normAutofit/>
          </a:bodyPr>
          <a:lstStyle>
            <a:lvl1pPr marL="0" indent="0">
              <a:buNone/>
              <a:defRPr sz="2400"/>
            </a:lvl1pPr>
            <a:lvl3pPr marL="717550" indent="0">
              <a:buNone/>
              <a:defRPr/>
            </a:lvl3pPr>
          </a:lstStyle>
          <a:p>
            <a:pPr lvl="0"/>
            <a:r>
              <a:rPr lang="en-US"/>
              <a:t>Click to add author</a:t>
            </a:r>
          </a:p>
        </p:txBody>
      </p:sp>
      <p:sp>
        <p:nvSpPr>
          <p:cNvPr id="12" name="Text Placeholder 11">
            <a:extLst>
              <a:ext uri="{FF2B5EF4-FFF2-40B4-BE49-F238E27FC236}">
                <a16:creationId xmlns:a16="http://schemas.microsoft.com/office/drawing/2014/main" id="{02BB4D72-39CC-4FEF-B723-28F9206D437F}"/>
              </a:ext>
            </a:extLst>
          </p:cNvPr>
          <p:cNvSpPr>
            <a:spLocks noGrp="1"/>
          </p:cNvSpPr>
          <p:nvPr>
            <p:ph type="body" sz="quarter" idx="11" hasCustomPrompt="1"/>
          </p:nvPr>
        </p:nvSpPr>
        <p:spPr>
          <a:xfrm>
            <a:off x="556437" y="5184093"/>
            <a:ext cx="4035425" cy="525038"/>
          </a:xfrm>
        </p:spPr>
        <p:txBody>
          <a:bodyPr>
            <a:noAutofit/>
          </a:bodyPr>
          <a:lstStyle>
            <a:lvl1pPr marL="0" indent="0">
              <a:buNone/>
              <a:defRPr sz="2400"/>
            </a:lvl1pPr>
          </a:lstStyle>
          <a:p>
            <a:pPr lvl="0"/>
            <a:r>
              <a:rPr lang="en-US"/>
              <a:t>Click to add date</a:t>
            </a:r>
            <a:endParaRPr lang="en-GB"/>
          </a:p>
        </p:txBody>
      </p:sp>
      <p:sp>
        <p:nvSpPr>
          <p:cNvPr id="9" name="Picture Placeholder 17">
            <a:extLst>
              <a:ext uri="{FF2B5EF4-FFF2-40B4-BE49-F238E27FC236}">
                <a16:creationId xmlns:a16="http://schemas.microsoft.com/office/drawing/2014/main" id="{88E84D85-3E4A-4321-92EA-E21AE7B72795}"/>
              </a:ext>
            </a:extLst>
          </p:cNvPr>
          <p:cNvSpPr>
            <a:spLocks noGrp="1"/>
          </p:cNvSpPr>
          <p:nvPr>
            <p:ph type="pic" sz="quarter" idx="12" hasCustomPrompt="1"/>
          </p:nvPr>
        </p:nvSpPr>
        <p:spPr>
          <a:xfrm>
            <a:off x="6791999" y="1470577"/>
            <a:ext cx="5400000" cy="5400675"/>
          </a:xfrm>
          <a:custGeom>
            <a:avLst/>
            <a:gdLst>
              <a:gd name="connsiteX0" fmla="*/ 3912267 w 5400000"/>
              <a:gd name="connsiteY0" fmla="*/ 0 h 5400675"/>
              <a:gd name="connsiteX1" fmla="*/ 3925074 w 5400000"/>
              <a:gd name="connsiteY1" fmla="*/ 0 h 5400675"/>
              <a:gd name="connsiteX2" fmla="*/ 5400000 w 5400000"/>
              <a:gd name="connsiteY2" fmla="*/ 1474926 h 5400675"/>
              <a:gd name="connsiteX3" fmla="*/ 5400000 w 5400000"/>
              <a:gd name="connsiteY3" fmla="*/ 5400675 h 5400675"/>
              <a:gd name="connsiteX4" fmla="*/ 1454419 w 5400000"/>
              <a:gd name="connsiteY4" fmla="*/ 5400675 h 5400675"/>
              <a:gd name="connsiteX5" fmla="*/ 0 w 5400000"/>
              <a:gd name="connsiteY5" fmla="*/ 3946256 h 5400675"/>
              <a:gd name="connsiteX6" fmla="*/ 0 w 5400000"/>
              <a:gd name="connsiteY6" fmla="*/ 3912267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000" h="5400675">
                <a:moveTo>
                  <a:pt x="3912267" y="0"/>
                </a:moveTo>
                <a:lnTo>
                  <a:pt x="3925074" y="0"/>
                </a:lnTo>
                <a:lnTo>
                  <a:pt x="5400000" y="1474926"/>
                </a:lnTo>
                <a:lnTo>
                  <a:pt x="5400000" y="5400675"/>
                </a:lnTo>
                <a:lnTo>
                  <a:pt x="1454419" y="5400675"/>
                </a:lnTo>
                <a:lnTo>
                  <a:pt x="0" y="3946256"/>
                </a:lnTo>
                <a:lnTo>
                  <a:pt x="0" y="3912267"/>
                </a:lnTo>
                <a:close/>
              </a:path>
            </a:pathLst>
          </a:custGeom>
          <a:solidFill>
            <a:srgbClr val="A3C6D2"/>
          </a:solidFill>
        </p:spPr>
        <p:txBody>
          <a:bodyPr wrap="square" anchor="ctr">
            <a:noAutofit/>
          </a:bodyPr>
          <a:lstStyle>
            <a:lvl1pPr marL="0" indent="0" algn="ctr">
              <a:buFontTx/>
              <a:buNone/>
              <a:defRPr/>
            </a:lvl1pPr>
          </a:lstStyle>
          <a:p>
            <a:r>
              <a:rPr lang="en-GB"/>
              <a:t>Click to insert picture</a:t>
            </a:r>
          </a:p>
        </p:txBody>
      </p:sp>
    </p:spTree>
    <p:extLst>
      <p:ext uri="{BB962C8B-B14F-4D97-AF65-F5344CB8AC3E}">
        <p14:creationId xmlns:p14="http://schemas.microsoft.com/office/powerpoint/2010/main" val="829643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304925"/>
            <a:ext cx="11079642" cy="4872038"/>
          </a:xfrm>
        </p:spPr>
        <p:txBody>
          <a:bodyPr/>
          <a:lstStyle>
            <a:lvl1pPr>
              <a:defRPr/>
            </a:lvl1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D7011-8793-4C70-9C5D-1103CB280A90}"/>
              </a:ext>
            </a:extLst>
          </p:cNvPr>
          <p:cNvSpPr>
            <a:spLocks noGrp="1"/>
          </p:cNvSpPr>
          <p:nvPr>
            <p:ph type="dt" sz="half" idx="10"/>
          </p:nvPr>
        </p:nvSpPr>
        <p:spPr>
          <a:xfrm>
            <a:off x="274158" y="6354431"/>
            <a:ext cx="2743200" cy="365125"/>
          </a:xfrm>
        </p:spPr>
        <p:txBody>
          <a:bodyPr/>
          <a:lstStyle/>
          <a:p>
            <a:fld id="{12606EE9-5234-4648-BE0F-57937DDBF0EE}" type="datetimeFigureOut">
              <a:rPr lang="en-GB" smtClean="0"/>
              <a:t>17/03/2025</a:t>
            </a:fld>
            <a:endParaRPr lang="en-GB"/>
          </a:p>
        </p:txBody>
      </p:sp>
      <p:sp>
        <p:nvSpPr>
          <p:cNvPr id="5" name="Footer Placeholder 4">
            <a:extLst>
              <a:ext uri="{FF2B5EF4-FFF2-40B4-BE49-F238E27FC236}">
                <a16:creationId xmlns:a16="http://schemas.microsoft.com/office/drawing/2014/main" id="{BCFDE4BB-4737-4572-81F4-9D0FBF54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FE9CC-29E8-4F42-A93F-CD5A401F72AC}"/>
              </a:ext>
            </a:extLst>
          </p:cNvPr>
          <p:cNvSpPr>
            <a:spLocks noGrp="1"/>
          </p:cNvSpPr>
          <p:nvPr>
            <p:ph type="sldNum" sz="quarter" idx="12"/>
          </p:nvPr>
        </p:nvSpPr>
        <p:spPr/>
        <p:txBody>
          <a:bodyPr/>
          <a:lstStyle/>
          <a:p>
            <a:fld id="{EE298CBB-1569-4016-A973-10425E4DA5E2}" type="slidenum">
              <a:rPr lang="en-GB" smtClean="0"/>
              <a:t>‹#›</a:t>
            </a:fld>
            <a:endParaRPr lang="en-GB"/>
          </a:p>
        </p:txBody>
      </p:sp>
    </p:spTree>
    <p:extLst>
      <p:ext uri="{BB962C8B-B14F-4D97-AF65-F5344CB8AC3E}">
        <p14:creationId xmlns:p14="http://schemas.microsoft.com/office/powerpoint/2010/main" val="2021077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B17DFE09-DC6D-4547-B05B-9CD60426F509}"/>
              </a:ext>
            </a:extLst>
          </p:cNvPr>
          <p:cNvSpPr/>
          <p:nvPr/>
        </p:nvSpPr>
        <p:spPr>
          <a:xfrm rot="5400000" flipH="1">
            <a:off x="77327" y="4118976"/>
            <a:ext cx="2670048" cy="2808000"/>
          </a:xfrm>
          <a:prstGeom prst="rtTriangle">
            <a:avLst/>
          </a:prstGeom>
          <a:solidFill>
            <a:srgbClr val="A6C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B7A67631-3FF2-4058-87A2-62FBF60375FC}"/>
              </a:ext>
            </a:extLst>
          </p:cNvPr>
          <p:cNvSpPr>
            <a:spLocks noGrp="1"/>
          </p:cNvSpPr>
          <p:nvPr>
            <p:ph type="body" sz="quarter" idx="10" hasCustomPrompt="1"/>
          </p:nvPr>
        </p:nvSpPr>
        <p:spPr>
          <a:xfrm>
            <a:off x="839789" y="1304925"/>
            <a:ext cx="2998564" cy="683363"/>
          </a:xfrm>
        </p:spPr>
        <p:txBody>
          <a:bodyPr>
            <a:noAutofit/>
          </a:bodyPr>
          <a:lstStyle>
            <a:lvl1pPr marL="0" indent="0">
              <a:buNone/>
              <a:defRPr sz="4000"/>
            </a:lvl1pPr>
          </a:lstStyle>
          <a:p>
            <a:pPr lvl="0"/>
            <a:r>
              <a:rPr lang="en-US"/>
              <a:t>Insert agenda</a:t>
            </a:r>
            <a:endParaRPr lang="en-GB"/>
          </a:p>
        </p:txBody>
      </p:sp>
      <p:sp>
        <p:nvSpPr>
          <p:cNvPr id="12" name="Date Placeholder 11">
            <a:extLst>
              <a:ext uri="{FF2B5EF4-FFF2-40B4-BE49-F238E27FC236}">
                <a16:creationId xmlns:a16="http://schemas.microsoft.com/office/drawing/2014/main" id="{7CF80CAB-6970-45BD-B398-E8321327EA67}"/>
              </a:ext>
            </a:extLst>
          </p:cNvPr>
          <p:cNvSpPr>
            <a:spLocks noGrp="1"/>
          </p:cNvSpPr>
          <p:nvPr>
            <p:ph type="dt" sz="half" idx="11"/>
          </p:nvPr>
        </p:nvSpPr>
        <p:spPr/>
        <p:txBody>
          <a:bodyPr/>
          <a:lstStyle/>
          <a:p>
            <a:fld id="{12606EE9-5234-4648-BE0F-57937DDBF0EE}" type="datetimeFigureOut">
              <a:rPr lang="en-GB" smtClean="0"/>
              <a:t>17/03/2025</a:t>
            </a:fld>
            <a:endParaRPr lang="en-GB"/>
          </a:p>
        </p:txBody>
      </p:sp>
      <p:sp>
        <p:nvSpPr>
          <p:cNvPr id="13" name="Footer Placeholder 12">
            <a:extLst>
              <a:ext uri="{FF2B5EF4-FFF2-40B4-BE49-F238E27FC236}">
                <a16:creationId xmlns:a16="http://schemas.microsoft.com/office/drawing/2014/main" id="{65529A85-13AA-4C0E-9029-31B8149BD6DE}"/>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9D982CAD-83ED-4F45-8EA0-9DB10532FB29}"/>
              </a:ext>
            </a:extLst>
          </p:cNvPr>
          <p:cNvSpPr>
            <a:spLocks noGrp="1"/>
          </p:cNvSpPr>
          <p:nvPr>
            <p:ph type="sldNum" sz="quarter" idx="13"/>
          </p:nvPr>
        </p:nvSpPr>
        <p:spPr/>
        <p:txBody>
          <a:bodyPr/>
          <a:lstStyle/>
          <a:p>
            <a:fld id="{EE298CBB-1569-4016-A973-10425E4DA5E2}" type="slidenum">
              <a:rPr lang="en-GB" smtClean="0"/>
              <a:t>‹#›</a:t>
            </a:fld>
            <a:endParaRPr lang="en-GB"/>
          </a:p>
        </p:txBody>
      </p:sp>
    </p:spTree>
    <p:extLst>
      <p:ext uri="{BB962C8B-B14F-4D97-AF65-F5344CB8AC3E}">
        <p14:creationId xmlns:p14="http://schemas.microsoft.com/office/powerpoint/2010/main" val="3759148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bjectives Yellow">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EE298CBB-1569-4016-A973-10425E4DA5E2}"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5"/>
          </a:solidFill>
          <a:ln w="9525" cap="flat">
            <a:noFill/>
            <a:prstDash val="solid"/>
            <a:miter/>
          </a:ln>
        </p:spPr>
        <p:txBody>
          <a:bodyPr rtlCol="0" anchor="ctr"/>
          <a:lstStyle/>
          <a:p>
            <a:pPr algn="l"/>
            <a:endParaRPr lang="en-GB"/>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0"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0"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1787364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bjectives Blu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EE298CBB-1569-4016-A973-10425E4DA5E2}"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2"/>
          </a:solidFill>
          <a:ln w="9525" cap="flat">
            <a:noFill/>
            <a:prstDash val="solid"/>
            <a:miter/>
          </a:ln>
        </p:spPr>
        <p:txBody>
          <a:bodyPr rtlCol="0" anchor="ctr"/>
          <a:lstStyle/>
          <a:p>
            <a:pPr algn="l"/>
            <a:endParaRPr lang="en-GB"/>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0"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0"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3284487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711842"/>
            <a:ext cx="11079642" cy="446512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D7011-8793-4C70-9C5D-1103CB280A90}"/>
              </a:ext>
            </a:extLst>
          </p:cNvPr>
          <p:cNvSpPr>
            <a:spLocks noGrp="1"/>
          </p:cNvSpPr>
          <p:nvPr>
            <p:ph type="dt" sz="half" idx="10"/>
          </p:nvPr>
        </p:nvSpPr>
        <p:spPr>
          <a:xfrm>
            <a:off x="274158" y="6354431"/>
            <a:ext cx="2743200" cy="365125"/>
          </a:xfrm>
        </p:spPr>
        <p:txBody>
          <a:bodyPr/>
          <a:lstStyle/>
          <a:p>
            <a:fld id="{12606EE9-5234-4648-BE0F-57937DDBF0EE}" type="datetimeFigureOut">
              <a:rPr lang="en-GB" smtClean="0"/>
              <a:t>17/03/2025</a:t>
            </a:fld>
            <a:endParaRPr lang="en-GB"/>
          </a:p>
        </p:txBody>
      </p:sp>
      <p:sp>
        <p:nvSpPr>
          <p:cNvPr id="5" name="Footer Placeholder 4">
            <a:extLst>
              <a:ext uri="{FF2B5EF4-FFF2-40B4-BE49-F238E27FC236}">
                <a16:creationId xmlns:a16="http://schemas.microsoft.com/office/drawing/2014/main" id="{BCFDE4BB-4737-4572-81F4-9D0FBF54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FE9CC-29E8-4F42-A93F-CD5A401F72AC}"/>
              </a:ext>
            </a:extLst>
          </p:cNvPr>
          <p:cNvSpPr>
            <a:spLocks noGrp="1"/>
          </p:cNvSpPr>
          <p:nvPr>
            <p:ph type="sldNum" sz="quarter" idx="12"/>
          </p:nvPr>
        </p:nvSpPr>
        <p:spPr/>
        <p:txBody>
          <a:bodyPr/>
          <a:lstStyle/>
          <a:p>
            <a:fld id="{EE298CBB-1569-4016-A973-10425E4DA5E2}" type="slidenum">
              <a:rPr lang="en-GB" smtClean="0"/>
              <a:t>‹#›</a:t>
            </a:fld>
            <a:endParaRPr lang="en-GB"/>
          </a:p>
        </p:txBody>
      </p:sp>
      <p:sp>
        <p:nvSpPr>
          <p:cNvPr id="8" name="Text Placeholder 7">
            <a:extLst>
              <a:ext uri="{FF2B5EF4-FFF2-40B4-BE49-F238E27FC236}">
                <a16:creationId xmlns:a16="http://schemas.microsoft.com/office/drawing/2014/main" id="{1526BD49-297C-4DEC-8466-5D6A24864581}"/>
              </a:ext>
            </a:extLst>
          </p:cNvPr>
          <p:cNvSpPr>
            <a:spLocks noGrp="1"/>
          </p:cNvSpPr>
          <p:nvPr>
            <p:ph type="body" sz="quarter" idx="13" hasCustomPrompt="1"/>
          </p:nvPr>
        </p:nvSpPr>
        <p:spPr>
          <a:xfrm>
            <a:off x="274158" y="765175"/>
            <a:ext cx="9601680" cy="360363"/>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4004432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8" y="3179134"/>
            <a:ext cx="7030631" cy="935665"/>
          </a:xfrm>
        </p:spPr>
        <p:txBody>
          <a:bodyPr anchor="b">
            <a:normAutofit/>
          </a:bodyPr>
          <a:lstStyle>
            <a:lvl1pPr>
              <a:defRPr sz="5000"/>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89"/>
            <a:ext cx="703063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7" name="Freeform 5">
            <a:extLst>
              <a:ext uri="{FF2B5EF4-FFF2-40B4-BE49-F238E27FC236}">
                <a16:creationId xmlns:a16="http://schemas.microsoft.com/office/drawing/2014/main" id="{53A7C542-2B1F-450D-865B-E552CC689BA7}"/>
              </a:ext>
            </a:extLst>
          </p:cNvPr>
          <p:cNvSpPr>
            <a:spLocks/>
          </p:cNvSpPr>
          <p:nvPr/>
        </p:nvSpPr>
        <p:spPr bwMode="auto">
          <a:xfrm rot="16200000" flipH="1">
            <a:off x="0" y="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026224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8" y="3179134"/>
            <a:ext cx="7030631" cy="935665"/>
          </a:xfrm>
        </p:spPr>
        <p:txBody>
          <a:bodyPr anchor="b">
            <a:normAutofit/>
          </a:bodyPr>
          <a:lstStyle>
            <a:lvl1pPr>
              <a:defRPr sz="5000"/>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89"/>
            <a:ext cx="703063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7" name="Freeform 5">
            <a:extLst>
              <a:ext uri="{FF2B5EF4-FFF2-40B4-BE49-F238E27FC236}">
                <a16:creationId xmlns:a16="http://schemas.microsoft.com/office/drawing/2014/main" id="{53A7C542-2B1F-450D-865B-E552CC689BA7}"/>
              </a:ext>
            </a:extLst>
          </p:cNvPr>
          <p:cNvSpPr>
            <a:spLocks/>
          </p:cNvSpPr>
          <p:nvPr/>
        </p:nvSpPr>
        <p:spPr bwMode="auto">
          <a:xfrm rot="16200000" flipH="1">
            <a:off x="0" y="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232371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8" y="3179134"/>
            <a:ext cx="7030631" cy="935665"/>
          </a:xfrm>
        </p:spPr>
        <p:txBody>
          <a:bodyPr anchor="b">
            <a:normAutofit/>
          </a:bodyPr>
          <a:lstStyle>
            <a:lvl1pPr>
              <a:defRPr sz="5000"/>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89"/>
            <a:ext cx="703063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5" name="Picture Placeholder 7">
            <a:extLst>
              <a:ext uri="{FF2B5EF4-FFF2-40B4-BE49-F238E27FC236}">
                <a16:creationId xmlns:a16="http://schemas.microsoft.com/office/drawing/2014/main" id="{04731ABC-E5C9-4679-90C8-D59785847D0A}"/>
              </a:ext>
            </a:extLst>
          </p:cNvPr>
          <p:cNvSpPr>
            <a:spLocks noGrp="1"/>
          </p:cNvSpPr>
          <p:nvPr>
            <p:ph type="pic" sz="quarter" idx="13"/>
          </p:nvPr>
        </p:nvSpPr>
        <p:spPr>
          <a:xfrm>
            <a:off x="0" y="-3173"/>
            <a:ext cx="5400000" cy="5400000"/>
          </a:xfrm>
          <a:custGeom>
            <a:avLst/>
            <a:gdLst>
              <a:gd name="connsiteX0" fmla="*/ 0 w 5464748"/>
              <a:gd name="connsiteY0" fmla="*/ 0 h 5432035"/>
              <a:gd name="connsiteX1" fmla="*/ 3970932 w 5464748"/>
              <a:gd name="connsiteY1" fmla="*/ 0 h 5432035"/>
              <a:gd name="connsiteX2" fmla="*/ 5431214 w 5464748"/>
              <a:gd name="connsiteY2" fmla="*/ 1481620 h 5432035"/>
              <a:gd name="connsiteX3" fmla="*/ 5430018 w 5464748"/>
              <a:gd name="connsiteY3" fmla="*/ 1646413 h 5432035"/>
              <a:gd name="connsiteX4" fmla="*/ 1623105 w 5464748"/>
              <a:gd name="connsiteY4" fmla="*/ 5398500 h 5432035"/>
              <a:gd name="connsiteX5" fmla="*/ 1458312 w 5464748"/>
              <a:gd name="connsiteY5" fmla="*/ 5397305 h 5432035"/>
              <a:gd name="connsiteX6" fmla="*/ 0 w 5464748"/>
              <a:gd name="connsiteY6" fmla="*/ 3917684 h 5432035"/>
              <a:gd name="connsiteX0" fmla="*/ 0 w 5505405"/>
              <a:gd name="connsiteY0" fmla="*/ 0 h 5432035"/>
              <a:gd name="connsiteX1" fmla="*/ 3970932 w 5505405"/>
              <a:gd name="connsiteY1" fmla="*/ 0 h 5432035"/>
              <a:gd name="connsiteX2" fmla="*/ 5431214 w 5505405"/>
              <a:gd name="connsiteY2" fmla="*/ 1481620 h 5432035"/>
              <a:gd name="connsiteX3" fmla="*/ 5488681 w 5505405"/>
              <a:gd name="connsiteY3" fmla="*/ 1597515 h 5432035"/>
              <a:gd name="connsiteX4" fmla="*/ 1623105 w 5505405"/>
              <a:gd name="connsiteY4" fmla="*/ 5398500 h 5432035"/>
              <a:gd name="connsiteX5" fmla="*/ 1458312 w 5505405"/>
              <a:gd name="connsiteY5" fmla="*/ 5397305 h 5432035"/>
              <a:gd name="connsiteX6" fmla="*/ 0 w 5505405"/>
              <a:gd name="connsiteY6" fmla="*/ 3917684 h 5432035"/>
              <a:gd name="connsiteX7" fmla="*/ 0 w 5505405"/>
              <a:gd name="connsiteY7" fmla="*/ 0 h 5432035"/>
              <a:gd name="connsiteX0" fmla="*/ 0 w 5531717"/>
              <a:gd name="connsiteY0" fmla="*/ 0 h 5432035"/>
              <a:gd name="connsiteX1" fmla="*/ 3970932 w 5531717"/>
              <a:gd name="connsiteY1" fmla="*/ 0 h 5432035"/>
              <a:gd name="connsiteX2" fmla="*/ 5504542 w 5531717"/>
              <a:gd name="connsiteY2" fmla="*/ 1559857 h 5432035"/>
              <a:gd name="connsiteX3" fmla="*/ 5488681 w 5531717"/>
              <a:gd name="connsiteY3" fmla="*/ 1597515 h 5432035"/>
              <a:gd name="connsiteX4" fmla="*/ 1623105 w 5531717"/>
              <a:gd name="connsiteY4" fmla="*/ 5398500 h 5432035"/>
              <a:gd name="connsiteX5" fmla="*/ 1458312 w 5531717"/>
              <a:gd name="connsiteY5" fmla="*/ 5397305 h 5432035"/>
              <a:gd name="connsiteX6" fmla="*/ 0 w 5531717"/>
              <a:gd name="connsiteY6" fmla="*/ 3917684 h 5432035"/>
              <a:gd name="connsiteX7" fmla="*/ 0 w 5531717"/>
              <a:gd name="connsiteY7" fmla="*/ 0 h 5432035"/>
              <a:gd name="connsiteX0" fmla="*/ 0 w 5531717"/>
              <a:gd name="connsiteY0" fmla="*/ 0 h 5475836"/>
              <a:gd name="connsiteX1" fmla="*/ 3970932 w 5531717"/>
              <a:gd name="connsiteY1" fmla="*/ 0 h 5475836"/>
              <a:gd name="connsiteX2" fmla="*/ 5504542 w 5531717"/>
              <a:gd name="connsiteY2" fmla="*/ 1559857 h 5475836"/>
              <a:gd name="connsiteX3" fmla="*/ 5488681 w 5531717"/>
              <a:gd name="connsiteY3" fmla="*/ 1597515 h 5475836"/>
              <a:gd name="connsiteX4" fmla="*/ 1566612 w 5531717"/>
              <a:gd name="connsiteY4" fmla="*/ 5460145 h 5475836"/>
              <a:gd name="connsiteX5" fmla="*/ 1458312 w 5531717"/>
              <a:gd name="connsiteY5" fmla="*/ 5397305 h 5475836"/>
              <a:gd name="connsiteX6" fmla="*/ 0 w 5531717"/>
              <a:gd name="connsiteY6" fmla="*/ 3917684 h 5475836"/>
              <a:gd name="connsiteX7" fmla="*/ 0 w 5531717"/>
              <a:gd name="connsiteY7" fmla="*/ 0 h 5475836"/>
              <a:gd name="connsiteX0" fmla="*/ 0 w 5531717"/>
              <a:gd name="connsiteY0" fmla="*/ 0 h 5502239"/>
              <a:gd name="connsiteX1" fmla="*/ 3970932 w 5531717"/>
              <a:gd name="connsiteY1" fmla="*/ 0 h 5502239"/>
              <a:gd name="connsiteX2" fmla="*/ 5504542 w 5531717"/>
              <a:gd name="connsiteY2" fmla="*/ 1559857 h 5502239"/>
              <a:gd name="connsiteX3" fmla="*/ 5488681 w 5531717"/>
              <a:gd name="connsiteY3" fmla="*/ 1597515 h 5502239"/>
              <a:gd name="connsiteX4" fmla="*/ 1566612 w 5531717"/>
              <a:gd name="connsiteY4" fmla="*/ 5460145 h 5502239"/>
              <a:gd name="connsiteX5" fmla="*/ 1550756 w 5531717"/>
              <a:gd name="connsiteY5" fmla="*/ 5474362 h 5502239"/>
              <a:gd name="connsiteX6" fmla="*/ 0 w 5531717"/>
              <a:gd name="connsiteY6" fmla="*/ 3917684 h 5502239"/>
              <a:gd name="connsiteX7" fmla="*/ 0 w 5531717"/>
              <a:gd name="connsiteY7" fmla="*/ 0 h 5502239"/>
              <a:gd name="connsiteX0" fmla="*/ 0 w 5514899"/>
              <a:gd name="connsiteY0" fmla="*/ 0 h 5502239"/>
              <a:gd name="connsiteX1" fmla="*/ 3970932 w 5514899"/>
              <a:gd name="connsiteY1" fmla="*/ 0 h 5502239"/>
              <a:gd name="connsiteX2" fmla="*/ 5469950 w 5514899"/>
              <a:gd name="connsiteY2" fmla="*/ 1529319 h 5502239"/>
              <a:gd name="connsiteX3" fmla="*/ 5488681 w 5514899"/>
              <a:gd name="connsiteY3" fmla="*/ 1597515 h 5502239"/>
              <a:gd name="connsiteX4" fmla="*/ 1566612 w 5514899"/>
              <a:gd name="connsiteY4" fmla="*/ 5460145 h 5502239"/>
              <a:gd name="connsiteX5" fmla="*/ 1550756 w 5514899"/>
              <a:gd name="connsiteY5" fmla="*/ 5474362 h 5502239"/>
              <a:gd name="connsiteX6" fmla="*/ 0 w 5514899"/>
              <a:gd name="connsiteY6" fmla="*/ 3917684 h 5502239"/>
              <a:gd name="connsiteX7" fmla="*/ 0 w 5514899"/>
              <a:gd name="connsiteY7" fmla="*/ 0 h 5502239"/>
              <a:gd name="connsiteX0" fmla="*/ 0 w 5514899"/>
              <a:gd name="connsiteY0" fmla="*/ 0 h 5488274"/>
              <a:gd name="connsiteX1" fmla="*/ 3970932 w 5514899"/>
              <a:gd name="connsiteY1" fmla="*/ 0 h 5488274"/>
              <a:gd name="connsiteX2" fmla="*/ 5469950 w 5514899"/>
              <a:gd name="connsiteY2" fmla="*/ 1529319 h 5488274"/>
              <a:gd name="connsiteX3" fmla="*/ 5488681 w 5514899"/>
              <a:gd name="connsiteY3" fmla="*/ 1597515 h 5488274"/>
              <a:gd name="connsiteX4" fmla="*/ 1566612 w 5514899"/>
              <a:gd name="connsiteY4" fmla="*/ 5460145 h 5488274"/>
              <a:gd name="connsiteX5" fmla="*/ 1525641 w 5514899"/>
              <a:gd name="connsiteY5" fmla="*/ 5446758 h 5488274"/>
              <a:gd name="connsiteX6" fmla="*/ 0 w 5514899"/>
              <a:gd name="connsiteY6" fmla="*/ 3917684 h 5488274"/>
              <a:gd name="connsiteX7" fmla="*/ 0 w 5514899"/>
              <a:gd name="connsiteY7" fmla="*/ 0 h 548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99" h="5488274">
                <a:moveTo>
                  <a:pt x="0" y="0"/>
                </a:moveTo>
                <a:lnTo>
                  <a:pt x="3970932" y="0"/>
                </a:lnTo>
                <a:lnTo>
                  <a:pt x="5469950" y="1529319"/>
                </a:lnTo>
                <a:cubicBezTo>
                  <a:pt x="5515126" y="1575156"/>
                  <a:pt x="5534518" y="1552339"/>
                  <a:pt x="5488681" y="1597515"/>
                </a:cubicBezTo>
                <a:lnTo>
                  <a:pt x="1566612" y="5460145"/>
                </a:lnTo>
                <a:cubicBezTo>
                  <a:pt x="1520776" y="5505321"/>
                  <a:pt x="1570817" y="5492594"/>
                  <a:pt x="1525641" y="5446758"/>
                </a:cubicBezTo>
                <a:lnTo>
                  <a:pt x="0" y="3917684"/>
                </a:lnTo>
                <a:lnTo>
                  <a:pt x="0" y="0"/>
                </a:lnTo>
                <a:close/>
              </a:path>
            </a:pathLst>
          </a:custGeom>
          <a:solidFill>
            <a:srgbClr val="A5C5D4"/>
          </a:solidFill>
        </p:spPr>
        <p:txBody>
          <a:bodyPr wrap="square" anchor="ctr">
            <a:noAutofit/>
          </a:bodyPr>
          <a:lstStyle>
            <a:lvl1pPr marL="0" indent="0" algn="ctr">
              <a:buFontTx/>
              <a:buNone/>
              <a:defRPr>
                <a:solidFill>
                  <a:schemeClr val="bg1"/>
                </a:solidFill>
              </a:defRPr>
            </a:lvl1pPr>
          </a:lstStyle>
          <a:p>
            <a:r>
              <a:rPr lang="en-US"/>
              <a:t>Click icon to add picture</a:t>
            </a:r>
            <a:endParaRPr lang="en-IN"/>
          </a:p>
        </p:txBody>
      </p:sp>
    </p:spTree>
    <p:extLst>
      <p:ext uri="{BB962C8B-B14F-4D97-AF65-F5344CB8AC3E}">
        <p14:creationId xmlns:p14="http://schemas.microsoft.com/office/powerpoint/2010/main" val="184415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304925"/>
            <a:ext cx="11079642" cy="4872038"/>
          </a:xfrm>
        </p:spPr>
        <p:txBody>
          <a:bodyPr/>
          <a:lstStyle>
            <a:lvl1pPr>
              <a:defRPr/>
            </a:lvl1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D7011-8793-4C70-9C5D-1103CB280A90}"/>
              </a:ext>
            </a:extLst>
          </p:cNvPr>
          <p:cNvSpPr>
            <a:spLocks noGrp="1"/>
          </p:cNvSpPr>
          <p:nvPr>
            <p:ph type="dt" sz="half" idx="10"/>
          </p:nvPr>
        </p:nvSpPr>
        <p:spPr>
          <a:xfrm>
            <a:off x="274158" y="6354431"/>
            <a:ext cx="2743200" cy="365125"/>
          </a:xfrm>
        </p:spPr>
        <p:txBody>
          <a:bodyPr/>
          <a:lstStyle/>
          <a:p>
            <a:fld id="{C17784B3-2099-46A1-A0D6-6191B3BD6D55}" type="datetime1">
              <a:rPr lang="en-GB" smtClean="0"/>
              <a:t>17/03/2025</a:t>
            </a:fld>
            <a:endParaRPr lang="en-GB"/>
          </a:p>
        </p:txBody>
      </p:sp>
      <p:sp>
        <p:nvSpPr>
          <p:cNvPr id="5" name="Footer Placeholder 4">
            <a:extLst>
              <a:ext uri="{FF2B5EF4-FFF2-40B4-BE49-F238E27FC236}">
                <a16:creationId xmlns:a16="http://schemas.microsoft.com/office/drawing/2014/main" id="{BCFDE4BB-4737-4572-81F4-9D0FBF54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FE9CC-29E8-4F42-A93F-CD5A401F72AC}"/>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500657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bout M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1C4C-22F4-4F6D-A86A-AAC88EB83DD3}"/>
              </a:ext>
            </a:extLst>
          </p:cNvPr>
          <p:cNvSpPr>
            <a:spLocks noGrp="1"/>
          </p:cNvSpPr>
          <p:nvPr>
            <p:ph type="title" hasCustomPrompt="1"/>
          </p:nvPr>
        </p:nvSpPr>
        <p:spPr>
          <a:xfrm>
            <a:off x="274667" y="296863"/>
            <a:ext cx="4456821" cy="468313"/>
          </a:xfrm>
        </p:spPr>
        <p:txBody>
          <a:bodyPr/>
          <a:lstStyle>
            <a:lvl1pPr>
              <a:defRPr>
                <a:solidFill>
                  <a:schemeClr val="accent1"/>
                </a:solidFill>
              </a:defRPr>
            </a:lvl1pPr>
          </a:lstStyle>
          <a:p>
            <a:r>
              <a:rPr lang="en-US"/>
              <a:t>Insert title</a:t>
            </a:r>
            <a:endParaRPr lang="en-GB"/>
          </a:p>
        </p:txBody>
      </p:sp>
      <p:pic>
        <p:nvPicPr>
          <p:cNvPr id="6" name="Picture 2" descr="Picture 2">
            <a:extLst>
              <a:ext uri="{FF2B5EF4-FFF2-40B4-BE49-F238E27FC236}">
                <a16:creationId xmlns:a16="http://schemas.microsoft.com/office/drawing/2014/main" id="{6254E2F7-3232-475B-8F55-12BACD4205A1}"/>
              </a:ext>
            </a:extLst>
          </p:cNvPr>
          <p:cNvPicPr>
            <a:picLocks noChangeAspect="1"/>
          </p:cNvPicPr>
          <p:nvPr/>
        </p:nvPicPr>
        <p:blipFill>
          <a:blip r:embed="rId2"/>
          <a:stretch>
            <a:fillRect/>
          </a:stretch>
        </p:blipFill>
        <p:spPr>
          <a:xfrm>
            <a:off x="280736" y="6283194"/>
            <a:ext cx="1583938" cy="482310"/>
          </a:xfrm>
          <a:prstGeom prst="rect">
            <a:avLst/>
          </a:prstGeom>
          <a:ln w="12700">
            <a:miter lim="400000"/>
          </a:ln>
        </p:spPr>
      </p:pic>
      <p:sp>
        <p:nvSpPr>
          <p:cNvPr id="7" name="Rectangle 6">
            <a:extLst>
              <a:ext uri="{FF2B5EF4-FFF2-40B4-BE49-F238E27FC236}">
                <a16:creationId xmlns:a16="http://schemas.microsoft.com/office/drawing/2014/main" id="{3759B979-3A80-4DCC-87DB-588B1FAE5B5D}"/>
              </a:ext>
            </a:extLst>
          </p:cNvPr>
          <p:cNvSpPr/>
          <p:nvPr/>
        </p:nvSpPr>
        <p:spPr>
          <a:xfrm>
            <a:off x="9875520" y="0"/>
            <a:ext cx="2316480" cy="946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allelogram 7">
            <a:extLst>
              <a:ext uri="{FF2B5EF4-FFF2-40B4-BE49-F238E27FC236}">
                <a16:creationId xmlns:a16="http://schemas.microsoft.com/office/drawing/2014/main" id="{822F9931-EEC7-4B60-9732-3888BF8BED4B}"/>
              </a:ext>
            </a:extLst>
          </p:cNvPr>
          <p:cNvSpPr/>
          <p:nvPr/>
        </p:nvSpPr>
        <p:spPr>
          <a:xfrm>
            <a:off x="4267200" y="0"/>
            <a:ext cx="4574438" cy="6095543"/>
          </a:xfrm>
          <a:prstGeom prst="parallelogram">
            <a:avLst>
              <a:gd name="adj" fmla="val 84081"/>
            </a:avLst>
          </a:prstGeom>
          <a:solidFill>
            <a:srgbClr val="A4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496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D7B7-ECB5-43B0-9761-E9C527B6B7B5}"/>
              </a:ext>
            </a:extLst>
          </p:cNvPr>
          <p:cNvSpPr>
            <a:spLocks noGrp="1"/>
          </p:cNvSpPr>
          <p:nvPr>
            <p:ph type="title" hasCustomPrompt="1"/>
          </p:nvPr>
        </p:nvSpPr>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52A9A8AC-3DD0-437E-A35D-183AD05F4B5C}"/>
              </a:ext>
            </a:extLst>
          </p:cNvPr>
          <p:cNvSpPr>
            <a:spLocks noGrp="1"/>
          </p:cNvSpPr>
          <p:nvPr>
            <p:ph sz="half" idx="1" hasCustomPrompt="1"/>
          </p:nvPr>
        </p:nvSpPr>
        <p:spPr>
          <a:xfrm>
            <a:off x="274667"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08E1B-9724-497B-9461-6814A2E899CD}"/>
              </a:ext>
            </a:extLst>
          </p:cNvPr>
          <p:cNvSpPr>
            <a:spLocks noGrp="1"/>
          </p:cNvSpPr>
          <p:nvPr>
            <p:ph sz="half" idx="2" hasCustomPrompt="1"/>
          </p:nvPr>
        </p:nvSpPr>
        <p:spPr>
          <a:xfrm>
            <a:off x="6481333"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66602-C90D-4EB5-9FBB-A1BD2AA9C7C0}"/>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6" name="Footer Placeholder 5">
            <a:extLst>
              <a:ext uri="{FF2B5EF4-FFF2-40B4-BE49-F238E27FC236}">
                <a16:creationId xmlns:a16="http://schemas.microsoft.com/office/drawing/2014/main" id="{F39A2630-B8FC-4E7F-AEC9-B884BA543C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A9D58B-44AB-498A-BDD1-1FA297BFD8FE}"/>
              </a:ext>
            </a:extLst>
          </p:cNvPr>
          <p:cNvSpPr>
            <a:spLocks noGrp="1"/>
          </p:cNvSpPr>
          <p:nvPr>
            <p:ph type="sldNum" sz="quarter" idx="12"/>
          </p:nvPr>
        </p:nvSpPr>
        <p:spPr/>
        <p:txBody>
          <a:bodyPr/>
          <a:lstStyle/>
          <a:p>
            <a:fld id="{EE298CBB-1569-4016-A973-10425E4DA5E2}" type="slidenum">
              <a:rPr lang="en-GB" smtClean="0"/>
              <a:t>‹#›</a:t>
            </a:fld>
            <a:endParaRPr lang="en-GB"/>
          </a:p>
        </p:txBody>
      </p:sp>
      <p:sp>
        <p:nvSpPr>
          <p:cNvPr id="13" name="Text Placeholder 12">
            <a:extLst>
              <a:ext uri="{FF2B5EF4-FFF2-40B4-BE49-F238E27FC236}">
                <a16:creationId xmlns:a16="http://schemas.microsoft.com/office/drawing/2014/main" id="{74DCD7DE-25DF-47BF-A944-D01E4D8DBCCD}"/>
              </a:ext>
            </a:extLst>
          </p:cNvPr>
          <p:cNvSpPr>
            <a:spLocks noGrp="1"/>
          </p:cNvSpPr>
          <p:nvPr>
            <p:ph type="body" sz="quarter" idx="13" hasCustomPrompt="1"/>
          </p:nvPr>
        </p:nvSpPr>
        <p:spPr>
          <a:xfrm>
            <a:off x="274638" y="765175"/>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3467553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6AC1-0384-44CA-88DD-A752136E4530}"/>
              </a:ext>
            </a:extLst>
          </p:cNvPr>
          <p:cNvSpPr>
            <a:spLocks noGrp="1"/>
          </p:cNvSpPr>
          <p:nvPr>
            <p:ph type="title" hasCustomPrompt="1"/>
          </p:nvPr>
        </p:nvSpPr>
        <p:spPr>
          <a:xfrm>
            <a:off x="274667" y="296864"/>
            <a:ext cx="9601171" cy="468312"/>
          </a:xfrm>
        </p:spPr>
        <p:txBody>
          <a:bodyPr/>
          <a:lstStyle>
            <a:lvl1pPr>
              <a:defRPr/>
            </a:lvl1pPr>
          </a:lstStyle>
          <a:p>
            <a:r>
              <a:rPr lang="en-US"/>
              <a:t>Click to insert slide title</a:t>
            </a:r>
            <a:endParaRPr lang="en-GB"/>
          </a:p>
        </p:txBody>
      </p:sp>
      <p:sp>
        <p:nvSpPr>
          <p:cNvPr id="3" name="Text Placeholder 2">
            <a:extLst>
              <a:ext uri="{FF2B5EF4-FFF2-40B4-BE49-F238E27FC236}">
                <a16:creationId xmlns:a16="http://schemas.microsoft.com/office/drawing/2014/main" id="{E2717708-33A5-4ECB-B3C4-78CC7333FA3B}"/>
              </a:ext>
            </a:extLst>
          </p:cNvPr>
          <p:cNvSpPr>
            <a:spLocks noGrp="1"/>
          </p:cNvSpPr>
          <p:nvPr>
            <p:ph type="body" idx="1" hasCustomPrompt="1"/>
          </p:nvPr>
        </p:nvSpPr>
        <p:spPr>
          <a:xfrm>
            <a:off x="274667" y="1711842"/>
            <a:ext cx="5436000" cy="4683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997C9F9D-7D7B-4E80-9733-EC98EF1EAA60}"/>
              </a:ext>
            </a:extLst>
          </p:cNvPr>
          <p:cNvSpPr>
            <a:spLocks noGrp="1"/>
          </p:cNvSpPr>
          <p:nvPr>
            <p:ph sz="half" idx="2"/>
          </p:nvPr>
        </p:nvSpPr>
        <p:spPr>
          <a:xfrm>
            <a:off x="274667" y="2180154"/>
            <a:ext cx="5436000" cy="400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FC774-E891-4BDC-8A23-3E1DA878A27F}"/>
              </a:ext>
            </a:extLst>
          </p:cNvPr>
          <p:cNvSpPr>
            <a:spLocks noGrp="1"/>
          </p:cNvSpPr>
          <p:nvPr>
            <p:ph type="body" sz="quarter" idx="3" hasCustomPrompt="1"/>
          </p:nvPr>
        </p:nvSpPr>
        <p:spPr>
          <a:xfrm>
            <a:off x="6491186" y="1711842"/>
            <a:ext cx="5436000" cy="4683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42FB1D74-0ED4-4498-ABE6-6C83EA20D0BE}"/>
              </a:ext>
            </a:extLst>
          </p:cNvPr>
          <p:cNvSpPr>
            <a:spLocks noGrp="1"/>
          </p:cNvSpPr>
          <p:nvPr>
            <p:ph sz="quarter" idx="4"/>
          </p:nvPr>
        </p:nvSpPr>
        <p:spPr>
          <a:xfrm>
            <a:off x="6491186" y="2180154"/>
            <a:ext cx="5436000" cy="400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D5162-0CC2-4046-A2C0-CA5965A1B94F}"/>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8" name="Footer Placeholder 7">
            <a:extLst>
              <a:ext uri="{FF2B5EF4-FFF2-40B4-BE49-F238E27FC236}">
                <a16:creationId xmlns:a16="http://schemas.microsoft.com/office/drawing/2014/main" id="{A554A0E7-767D-4C23-8956-CD0E6FFD78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1D5CED-B19E-4C0F-957D-3C96A285E03C}"/>
              </a:ext>
            </a:extLst>
          </p:cNvPr>
          <p:cNvSpPr>
            <a:spLocks noGrp="1"/>
          </p:cNvSpPr>
          <p:nvPr>
            <p:ph type="sldNum" sz="quarter" idx="12"/>
          </p:nvPr>
        </p:nvSpPr>
        <p:spPr/>
        <p:txBody>
          <a:bodyPr/>
          <a:lstStyle/>
          <a:p>
            <a:fld id="{EE298CBB-1569-4016-A973-10425E4DA5E2}" type="slidenum">
              <a:rPr lang="en-GB" smtClean="0"/>
              <a:t>‹#›</a:t>
            </a:fld>
            <a:endParaRPr lang="en-GB"/>
          </a:p>
        </p:txBody>
      </p:sp>
      <p:sp>
        <p:nvSpPr>
          <p:cNvPr id="10" name="Text Placeholder 12">
            <a:extLst>
              <a:ext uri="{FF2B5EF4-FFF2-40B4-BE49-F238E27FC236}">
                <a16:creationId xmlns:a16="http://schemas.microsoft.com/office/drawing/2014/main" id="{26D34F82-5F2D-4EA1-94F9-C83219F1B4DD}"/>
              </a:ext>
            </a:extLst>
          </p:cNvPr>
          <p:cNvSpPr>
            <a:spLocks noGrp="1"/>
          </p:cNvSpPr>
          <p:nvPr>
            <p:ph type="body" sz="quarter" idx="13" hasCustomPrompt="1"/>
          </p:nvPr>
        </p:nvSpPr>
        <p:spPr>
          <a:xfrm>
            <a:off x="274638" y="765175"/>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2877073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496-8A9F-42FD-A057-E9800D2E355B}"/>
              </a:ext>
            </a:extLst>
          </p:cNvPr>
          <p:cNvSpPr>
            <a:spLocks noGrp="1"/>
          </p:cNvSpPr>
          <p:nvPr>
            <p:ph type="title" hasCustomPrompt="1"/>
          </p:nvPr>
        </p:nvSpPr>
        <p:spPr/>
        <p:txBody>
          <a:bodyPr/>
          <a:lstStyle>
            <a:lvl1pPr>
              <a:defRPr/>
            </a:lvl1pPr>
          </a:lstStyle>
          <a:p>
            <a:r>
              <a:rPr lang="en-US"/>
              <a:t>Click to insert slide title</a:t>
            </a:r>
            <a:endParaRPr lang="en-GB"/>
          </a:p>
        </p:txBody>
      </p:sp>
      <p:sp>
        <p:nvSpPr>
          <p:cNvPr id="3" name="Date Placeholder 2">
            <a:extLst>
              <a:ext uri="{FF2B5EF4-FFF2-40B4-BE49-F238E27FC236}">
                <a16:creationId xmlns:a16="http://schemas.microsoft.com/office/drawing/2014/main" id="{B5B0ACA9-E634-4D86-912D-8FCA609BE187}"/>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4" name="Footer Placeholder 3">
            <a:extLst>
              <a:ext uri="{FF2B5EF4-FFF2-40B4-BE49-F238E27FC236}">
                <a16:creationId xmlns:a16="http://schemas.microsoft.com/office/drawing/2014/main" id="{405F379E-E890-4B9C-851B-AFECFE46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C7C2D0-F72E-42E3-9E89-8313C6EEF604}"/>
              </a:ext>
            </a:extLst>
          </p:cNvPr>
          <p:cNvSpPr>
            <a:spLocks noGrp="1"/>
          </p:cNvSpPr>
          <p:nvPr>
            <p:ph type="sldNum" sz="quarter" idx="12"/>
          </p:nvPr>
        </p:nvSpPr>
        <p:spPr/>
        <p:txBody>
          <a:bodyPr/>
          <a:lstStyle/>
          <a:p>
            <a:fld id="{EE298CBB-1569-4016-A973-10425E4DA5E2}" type="slidenum">
              <a:rPr lang="en-GB" smtClean="0"/>
              <a:t>‹#›</a:t>
            </a:fld>
            <a:endParaRPr lang="en-GB"/>
          </a:p>
        </p:txBody>
      </p:sp>
    </p:spTree>
    <p:extLst>
      <p:ext uri="{BB962C8B-B14F-4D97-AF65-F5344CB8AC3E}">
        <p14:creationId xmlns:p14="http://schemas.microsoft.com/office/powerpoint/2010/main" val="3622037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8EE91-A27A-4D60-BD8B-E20F04ABB203}"/>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3" name="Footer Placeholder 2">
            <a:extLst>
              <a:ext uri="{FF2B5EF4-FFF2-40B4-BE49-F238E27FC236}">
                <a16:creationId xmlns:a16="http://schemas.microsoft.com/office/drawing/2014/main" id="{C59932F6-B5B2-4665-8945-986364C0E2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AFA5CE-D7F4-41EE-9A1E-1212CACAFB60}"/>
              </a:ext>
            </a:extLst>
          </p:cNvPr>
          <p:cNvSpPr>
            <a:spLocks noGrp="1"/>
          </p:cNvSpPr>
          <p:nvPr>
            <p:ph type="sldNum" sz="quarter" idx="12"/>
          </p:nvPr>
        </p:nvSpPr>
        <p:spPr/>
        <p:txBody>
          <a:bodyPr/>
          <a:lstStyle/>
          <a:p>
            <a:fld id="{EE298CBB-1569-4016-A973-10425E4DA5E2}" type="slidenum">
              <a:rPr lang="en-GB" smtClean="0"/>
              <a:t>‹#›</a:t>
            </a:fld>
            <a:endParaRPr lang="en-GB"/>
          </a:p>
        </p:txBody>
      </p:sp>
    </p:spTree>
    <p:extLst>
      <p:ext uri="{BB962C8B-B14F-4D97-AF65-F5344CB8AC3E}">
        <p14:creationId xmlns:p14="http://schemas.microsoft.com/office/powerpoint/2010/main" val="1707630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4746-08E3-4D13-913E-42873BD98EFA}"/>
              </a:ext>
            </a:extLst>
          </p:cNvPr>
          <p:cNvSpPr>
            <a:spLocks noGrp="1"/>
          </p:cNvSpPr>
          <p:nvPr>
            <p:ph type="title" hasCustomPrompt="1"/>
          </p:nvPr>
        </p:nvSpPr>
        <p:spPr>
          <a:xfrm>
            <a:off x="274668" y="296863"/>
            <a:ext cx="9500928" cy="468313"/>
          </a:xfrm>
        </p:spPr>
        <p:txBody>
          <a:bodyPr anchor="ctr"/>
          <a:lstStyle>
            <a:lvl1pPr>
              <a:defRPr sz="3200"/>
            </a:lvl1pPr>
          </a:lstStyle>
          <a:p>
            <a:r>
              <a:rPr lang="en-US"/>
              <a:t>Click to insert slide title</a:t>
            </a:r>
            <a:endParaRPr lang="en-GB"/>
          </a:p>
        </p:txBody>
      </p:sp>
      <p:sp>
        <p:nvSpPr>
          <p:cNvPr id="3" name="Content Placeholder 2">
            <a:extLst>
              <a:ext uri="{FF2B5EF4-FFF2-40B4-BE49-F238E27FC236}">
                <a16:creationId xmlns:a16="http://schemas.microsoft.com/office/drawing/2014/main" id="{74DB85CB-4289-4AE6-99D7-22D764F5B59D}"/>
              </a:ext>
            </a:extLst>
          </p:cNvPr>
          <p:cNvSpPr>
            <a:spLocks noGrp="1"/>
          </p:cNvSpPr>
          <p:nvPr>
            <p:ph idx="1" hasCustomPrompt="1"/>
          </p:nvPr>
        </p:nvSpPr>
        <p:spPr>
          <a:xfrm>
            <a:off x="5183188" y="1304925"/>
            <a:ext cx="6172200" cy="4556125"/>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9ACE6-F8E9-480E-BDBB-4D7E91796269}"/>
              </a:ext>
            </a:extLst>
          </p:cNvPr>
          <p:cNvSpPr>
            <a:spLocks noGrp="1"/>
          </p:cNvSpPr>
          <p:nvPr>
            <p:ph type="body" sz="half" idx="2" hasCustomPrompt="1"/>
          </p:nvPr>
        </p:nvSpPr>
        <p:spPr>
          <a:xfrm>
            <a:off x="274668" y="1312863"/>
            <a:ext cx="4497358" cy="4556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4358DFE9-0204-41ED-AE2B-9286EE802E66}"/>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6" name="Footer Placeholder 5">
            <a:extLst>
              <a:ext uri="{FF2B5EF4-FFF2-40B4-BE49-F238E27FC236}">
                <a16:creationId xmlns:a16="http://schemas.microsoft.com/office/drawing/2014/main" id="{E0561789-2EE4-455A-ABB2-3E6801FBD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3B208F-D8C1-474B-86F4-54D91D35C19A}"/>
              </a:ext>
            </a:extLst>
          </p:cNvPr>
          <p:cNvSpPr>
            <a:spLocks noGrp="1"/>
          </p:cNvSpPr>
          <p:nvPr>
            <p:ph type="sldNum" sz="quarter" idx="12"/>
          </p:nvPr>
        </p:nvSpPr>
        <p:spPr/>
        <p:txBody>
          <a:bodyPr/>
          <a:lstStyle/>
          <a:p>
            <a:fld id="{EE298CBB-1569-4016-A973-10425E4DA5E2}" type="slidenum">
              <a:rPr lang="en-GB" smtClean="0"/>
              <a:t>‹#›</a:t>
            </a:fld>
            <a:endParaRPr lang="en-GB"/>
          </a:p>
        </p:txBody>
      </p:sp>
    </p:spTree>
    <p:extLst>
      <p:ext uri="{BB962C8B-B14F-4D97-AF65-F5344CB8AC3E}">
        <p14:creationId xmlns:p14="http://schemas.microsoft.com/office/powerpoint/2010/main" val="2459374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06F-BB07-42AE-B109-575E563673C9}"/>
              </a:ext>
            </a:extLst>
          </p:cNvPr>
          <p:cNvSpPr>
            <a:spLocks noGrp="1"/>
          </p:cNvSpPr>
          <p:nvPr>
            <p:ph type="title" hasCustomPrompt="1"/>
          </p:nvPr>
        </p:nvSpPr>
        <p:spPr>
          <a:xfrm>
            <a:off x="274667" y="296863"/>
            <a:ext cx="9500929" cy="468312"/>
          </a:xfrm>
        </p:spPr>
        <p:txBody>
          <a:bodyPr anchor="ctr"/>
          <a:lstStyle>
            <a:lvl1pPr>
              <a:defRPr sz="3200"/>
            </a:lvl1pPr>
          </a:lstStyle>
          <a:p>
            <a:r>
              <a:rPr lang="en-US"/>
              <a:t>Click to insert slide title</a:t>
            </a:r>
            <a:endParaRPr lang="en-GB"/>
          </a:p>
        </p:txBody>
      </p:sp>
      <p:sp>
        <p:nvSpPr>
          <p:cNvPr id="3" name="Picture Placeholder 2">
            <a:extLst>
              <a:ext uri="{FF2B5EF4-FFF2-40B4-BE49-F238E27FC236}">
                <a16:creationId xmlns:a16="http://schemas.microsoft.com/office/drawing/2014/main" id="{9B316748-25F6-428A-AD6B-ED046E90EC47}"/>
              </a:ext>
            </a:extLst>
          </p:cNvPr>
          <p:cNvSpPr>
            <a:spLocks noGrp="1"/>
          </p:cNvSpPr>
          <p:nvPr>
            <p:ph type="pic" idx="1"/>
          </p:nvPr>
        </p:nvSpPr>
        <p:spPr>
          <a:xfrm>
            <a:off x="5183188" y="1304925"/>
            <a:ext cx="6172200" cy="4556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46188B1-C57A-4868-A0AE-B739E91F8EC6}"/>
              </a:ext>
            </a:extLst>
          </p:cNvPr>
          <p:cNvSpPr>
            <a:spLocks noGrp="1"/>
          </p:cNvSpPr>
          <p:nvPr>
            <p:ph type="body" sz="half" idx="2" hasCustomPrompt="1"/>
          </p:nvPr>
        </p:nvSpPr>
        <p:spPr>
          <a:xfrm>
            <a:off x="274668" y="1312863"/>
            <a:ext cx="4497358" cy="4556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44201609-236A-4B1E-94A7-E3BD30461A60}"/>
              </a:ext>
            </a:extLst>
          </p:cNvPr>
          <p:cNvSpPr>
            <a:spLocks noGrp="1"/>
          </p:cNvSpPr>
          <p:nvPr>
            <p:ph type="dt" sz="half" idx="10"/>
          </p:nvPr>
        </p:nvSpPr>
        <p:spPr/>
        <p:txBody>
          <a:bodyPr/>
          <a:lstStyle/>
          <a:p>
            <a:fld id="{12606EE9-5234-4648-BE0F-57937DDBF0EE}" type="datetimeFigureOut">
              <a:rPr lang="en-GB" smtClean="0"/>
              <a:t>17/03/2025</a:t>
            </a:fld>
            <a:endParaRPr lang="en-GB"/>
          </a:p>
        </p:txBody>
      </p:sp>
      <p:sp>
        <p:nvSpPr>
          <p:cNvPr id="6" name="Footer Placeholder 5">
            <a:extLst>
              <a:ext uri="{FF2B5EF4-FFF2-40B4-BE49-F238E27FC236}">
                <a16:creationId xmlns:a16="http://schemas.microsoft.com/office/drawing/2014/main" id="{23DEAAF6-77E3-4079-9BFC-5C033D871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194BAD-8E49-4E3E-8F53-50CA24CA701D}"/>
              </a:ext>
            </a:extLst>
          </p:cNvPr>
          <p:cNvSpPr>
            <a:spLocks noGrp="1"/>
          </p:cNvSpPr>
          <p:nvPr>
            <p:ph type="sldNum" sz="quarter" idx="12"/>
          </p:nvPr>
        </p:nvSpPr>
        <p:spPr/>
        <p:txBody>
          <a:bodyPr/>
          <a:lstStyle/>
          <a:p>
            <a:fld id="{EE298CBB-1569-4016-A973-10425E4DA5E2}" type="slidenum">
              <a:rPr lang="en-GB" smtClean="0"/>
              <a:t>‹#›</a:t>
            </a:fld>
            <a:endParaRPr lang="en-GB"/>
          </a:p>
        </p:txBody>
      </p:sp>
    </p:spTree>
    <p:extLst>
      <p:ext uri="{BB962C8B-B14F-4D97-AF65-F5344CB8AC3E}">
        <p14:creationId xmlns:p14="http://schemas.microsoft.com/office/powerpoint/2010/main" val="1423664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C622-EA87-A2F4-40FD-EAE5B9FCA523}"/>
              </a:ext>
            </a:extLst>
          </p:cNvPr>
          <p:cNvSpPr>
            <a:spLocks noGrp="1"/>
          </p:cNvSpPr>
          <p:nvPr>
            <p:ph type="ctrTitle" hasCustomPrompt="1"/>
          </p:nvPr>
        </p:nvSpPr>
        <p:spPr>
          <a:xfrm>
            <a:off x="721490" y="2513798"/>
            <a:ext cx="9144000" cy="1868450"/>
          </a:xfrm>
        </p:spPr>
        <p:txBody>
          <a:bodyPr anchor="b">
            <a:normAutofit/>
          </a:bodyPr>
          <a:lstStyle>
            <a:lvl1pPr algn="l">
              <a:defRPr sz="4800">
                <a:solidFill>
                  <a:srgbClr val="40468A"/>
                </a:solidFill>
              </a:defRPr>
            </a:lvl1pPr>
          </a:lstStyle>
          <a:p>
            <a:r>
              <a:rPr lang="en-GB"/>
              <a:t>Master title style</a:t>
            </a:r>
            <a:endParaRPr lang="en-US"/>
          </a:p>
        </p:txBody>
      </p:sp>
      <p:sp>
        <p:nvSpPr>
          <p:cNvPr id="3" name="Subtitle 2">
            <a:extLst>
              <a:ext uri="{FF2B5EF4-FFF2-40B4-BE49-F238E27FC236}">
                <a16:creationId xmlns:a16="http://schemas.microsoft.com/office/drawing/2014/main" id="{4EB5BACB-262C-8079-F7E0-A27D6A57C978}"/>
              </a:ext>
            </a:extLst>
          </p:cNvPr>
          <p:cNvSpPr>
            <a:spLocks noGrp="1"/>
          </p:cNvSpPr>
          <p:nvPr>
            <p:ph type="subTitle" idx="1"/>
          </p:nvPr>
        </p:nvSpPr>
        <p:spPr>
          <a:xfrm>
            <a:off x="721490" y="4474323"/>
            <a:ext cx="9144000" cy="837760"/>
          </a:xfrm>
        </p:spPr>
        <p:txBody>
          <a:bodyPr/>
          <a:lstStyle>
            <a:lvl1pPr marL="0" indent="0" algn="l">
              <a:buNone/>
              <a:defRPr sz="2400" b="1" i="0">
                <a:solidFill>
                  <a:schemeClr val="tx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407BA62B-1221-01E2-D67A-5FF55FD4568D}"/>
              </a:ext>
            </a:extLst>
          </p:cNvPr>
          <p:cNvPicPr>
            <a:picLocks noChangeAspect="1"/>
          </p:cNvPicPr>
          <p:nvPr userDrawn="1"/>
        </p:nvPicPr>
        <p:blipFill>
          <a:blip r:embed="rId2"/>
          <a:stretch>
            <a:fillRect/>
          </a:stretch>
        </p:blipFill>
        <p:spPr>
          <a:xfrm>
            <a:off x="721490" y="0"/>
            <a:ext cx="4387529" cy="2208197"/>
          </a:xfrm>
          <a:prstGeom prst="rect">
            <a:avLst/>
          </a:prstGeom>
        </p:spPr>
      </p:pic>
      <p:sp>
        <p:nvSpPr>
          <p:cNvPr id="9" name="TextBox 8">
            <a:extLst>
              <a:ext uri="{FF2B5EF4-FFF2-40B4-BE49-F238E27FC236}">
                <a16:creationId xmlns:a16="http://schemas.microsoft.com/office/drawing/2014/main" id="{386A94B5-E37D-EA79-C825-11C9FD07A5B3}"/>
              </a:ext>
            </a:extLst>
          </p:cNvPr>
          <p:cNvSpPr txBox="1"/>
          <p:nvPr userDrawn="1"/>
        </p:nvSpPr>
        <p:spPr>
          <a:xfrm>
            <a:off x="721490" y="5833641"/>
            <a:ext cx="5227897" cy="369332"/>
          </a:xfrm>
          <a:prstGeom prst="rect">
            <a:avLst/>
          </a:prstGeom>
          <a:noFill/>
        </p:spPr>
        <p:txBody>
          <a:bodyPr wrap="square" rtlCol="0">
            <a:spAutoFit/>
          </a:bodyPr>
          <a:lstStyle/>
          <a:p>
            <a:r>
              <a:rPr lang="en-US" b="1" i="0">
                <a:solidFill>
                  <a:srgbClr val="40468A"/>
                </a:solidFill>
                <a:latin typeface="Montserrat" pitchFamily="2" charset="77"/>
              </a:rPr>
              <a:t>November 2024</a:t>
            </a:r>
          </a:p>
        </p:txBody>
      </p:sp>
    </p:spTree>
    <p:extLst>
      <p:ext uri="{BB962C8B-B14F-4D97-AF65-F5344CB8AC3E}">
        <p14:creationId xmlns:p14="http://schemas.microsoft.com/office/powerpoint/2010/main" val="3489723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C622-EA87-A2F4-40FD-EAE5B9FCA523}"/>
              </a:ext>
            </a:extLst>
          </p:cNvPr>
          <p:cNvSpPr>
            <a:spLocks noGrp="1"/>
          </p:cNvSpPr>
          <p:nvPr>
            <p:ph type="ctrTitle" hasCustomPrompt="1"/>
          </p:nvPr>
        </p:nvSpPr>
        <p:spPr>
          <a:xfrm>
            <a:off x="721490" y="2513798"/>
            <a:ext cx="9144000" cy="1868450"/>
          </a:xfrm>
        </p:spPr>
        <p:txBody>
          <a:bodyPr anchor="b">
            <a:normAutofit/>
          </a:bodyPr>
          <a:lstStyle>
            <a:lvl1pPr algn="l">
              <a:defRPr sz="4800">
                <a:solidFill>
                  <a:srgbClr val="40468A"/>
                </a:solidFill>
              </a:defRPr>
            </a:lvl1pPr>
          </a:lstStyle>
          <a:p>
            <a:r>
              <a:rPr lang="en-GB"/>
              <a:t>Master title style</a:t>
            </a:r>
            <a:endParaRPr lang="en-US"/>
          </a:p>
        </p:txBody>
      </p:sp>
      <p:sp>
        <p:nvSpPr>
          <p:cNvPr id="3" name="Subtitle 2">
            <a:extLst>
              <a:ext uri="{FF2B5EF4-FFF2-40B4-BE49-F238E27FC236}">
                <a16:creationId xmlns:a16="http://schemas.microsoft.com/office/drawing/2014/main" id="{4EB5BACB-262C-8079-F7E0-A27D6A57C978}"/>
              </a:ext>
            </a:extLst>
          </p:cNvPr>
          <p:cNvSpPr>
            <a:spLocks noGrp="1"/>
          </p:cNvSpPr>
          <p:nvPr>
            <p:ph type="subTitle" idx="1"/>
          </p:nvPr>
        </p:nvSpPr>
        <p:spPr>
          <a:xfrm>
            <a:off x="721490" y="4474323"/>
            <a:ext cx="9144000" cy="837760"/>
          </a:xfrm>
        </p:spPr>
        <p:txBody>
          <a:bodyPr/>
          <a:lstStyle>
            <a:lvl1pPr marL="0" indent="0" algn="l">
              <a:buNone/>
              <a:defRPr sz="2400" b="1" i="0">
                <a:solidFill>
                  <a:schemeClr val="tx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407BA62B-1221-01E2-D67A-5FF55FD4568D}"/>
              </a:ext>
            </a:extLst>
          </p:cNvPr>
          <p:cNvPicPr>
            <a:picLocks noChangeAspect="1"/>
          </p:cNvPicPr>
          <p:nvPr userDrawn="1"/>
        </p:nvPicPr>
        <p:blipFill>
          <a:blip r:embed="rId2"/>
          <a:stretch>
            <a:fillRect/>
          </a:stretch>
        </p:blipFill>
        <p:spPr>
          <a:xfrm>
            <a:off x="721490" y="0"/>
            <a:ext cx="4387529" cy="2208197"/>
          </a:xfrm>
          <a:prstGeom prst="rect">
            <a:avLst/>
          </a:prstGeom>
        </p:spPr>
      </p:pic>
      <p:sp>
        <p:nvSpPr>
          <p:cNvPr id="9" name="TextBox 8">
            <a:extLst>
              <a:ext uri="{FF2B5EF4-FFF2-40B4-BE49-F238E27FC236}">
                <a16:creationId xmlns:a16="http://schemas.microsoft.com/office/drawing/2014/main" id="{386A94B5-E37D-EA79-C825-11C9FD07A5B3}"/>
              </a:ext>
            </a:extLst>
          </p:cNvPr>
          <p:cNvSpPr txBox="1"/>
          <p:nvPr userDrawn="1"/>
        </p:nvSpPr>
        <p:spPr>
          <a:xfrm>
            <a:off x="721490" y="5833641"/>
            <a:ext cx="5227897" cy="369332"/>
          </a:xfrm>
          <a:prstGeom prst="rect">
            <a:avLst/>
          </a:prstGeom>
          <a:noFill/>
        </p:spPr>
        <p:txBody>
          <a:bodyPr wrap="square" rtlCol="0">
            <a:spAutoFit/>
          </a:bodyPr>
          <a:lstStyle/>
          <a:p>
            <a:r>
              <a:rPr lang="en-US" b="1" i="0">
                <a:solidFill>
                  <a:srgbClr val="40468A"/>
                </a:solidFill>
                <a:latin typeface="Montserrat" pitchFamily="2" charset="77"/>
              </a:rPr>
              <a:t>November 2024</a:t>
            </a:r>
          </a:p>
        </p:txBody>
      </p:sp>
      <p:pic>
        <p:nvPicPr>
          <p:cNvPr id="2050" name="Picture 2" descr="A group of children smiling&#10;&#10;Description automatically generated">
            <a:extLst>
              <a:ext uri="{FF2B5EF4-FFF2-40B4-BE49-F238E27FC236}">
                <a16:creationId xmlns:a16="http://schemas.microsoft.com/office/drawing/2014/main" id="{585C5F63-DFA6-BC34-E88D-C8250D639F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7200" y="2743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9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C622-EA87-A2F4-40FD-EAE5B9FCA523}"/>
              </a:ext>
            </a:extLst>
          </p:cNvPr>
          <p:cNvSpPr>
            <a:spLocks noGrp="1"/>
          </p:cNvSpPr>
          <p:nvPr>
            <p:ph type="ctrTitle" hasCustomPrompt="1"/>
          </p:nvPr>
        </p:nvSpPr>
        <p:spPr>
          <a:xfrm>
            <a:off x="721490" y="2513798"/>
            <a:ext cx="9144000" cy="1868450"/>
          </a:xfrm>
        </p:spPr>
        <p:txBody>
          <a:bodyPr anchor="b">
            <a:normAutofit/>
          </a:bodyPr>
          <a:lstStyle>
            <a:lvl1pPr algn="l">
              <a:defRPr sz="4800">
                <a:solidFill>
                  <a:srgbClr val="40468A"/>
                </a:solidFill>
              </a:defRPr>
            </a:lvl1pPr>
          </a:lstStyle>
          <a:p>
            <a:r>
              <a:rPr lang="en-GB"/>
              <a:t>Master title style</a:t>
            </a:r>
            <a:endParaRPr lang="en-US"/>
          </a:p>
        </p:txBody>
      </p:sp>
      <p:sp>
        <p:nvSpPr>
          <p:cNvPr id="3" name="Subtitle 2">
            <a:extLst>
              <a:ext uri="{FF2B5EF4-FFF2-40B4-BE49-F238E27FC236}">
                <a16:creationId xmlns:a16="http://schemas.microsoft.com/office/drawing/2014/main" id="{4EB5BACB-262C-8079-F7E0-A27D6A57C978}"/>
              </a:ext>
            </a:extLst>
          </p:cNvPr>
          <p:cNvSpPr>
            <a:spLocks noGrp="1"/>
          </p:cNvSpPr>
          <p:nvPr>
            <p:ph type="subTitle" idx="1"/>
          </p:nvPr>
        </p:nvSpPr>
        <p:spPr>
          <a:xfrm>
            <a:off x="721490" y="4474323"/>
            <a:ext cx="9144000" cy="837760"/>
          </a:xfrm>
        </p:spPr>
        <p:txBody>
          <a:bodyPr/>
          <a:lstStyle>
            <a:lvl1pPr marL="0" indent="0" algn="l">
              <a:buNone/>
              <a:defRPr sz="2400" b="1" i="0">
                <a:solidFill>
                  <a:schemeClr val="tx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407BA62B-1221-01E2-D67A-5FF55FD4568D}"/>
              </a:ext>
            </a:extLst>
          </p:cNvPr>
          <p:cNvPicPr>
            <a:picLocks noChangeAspect="1"/>
          </p:cNvPicPr>
          <p:nvPr userDrawn="1"/>
        </p:nvPicPr>
        <p:blipFill>
          <a:blip r:embed="rId2"/>
          <a:stretch>
            <a:fillRect/>
          </a:stretch>
        </p:blipFill>
        <p:spPr>
          <a:xfrm>
            <a:off x="721490" y="0"/>
            <a:ext cx="4387529" cy="2208197"/>
          </a:xfrm>
          <a:prstGeom prst="rect">
            <a:avLst/>
          </a:prstGeom>
        </p:spPr>
      </p:pic>
      <p:sp>
        <p:nvSpPr>
          <p:cNvPr id="9" name="TextBox 8">
            <a:extLst>
              <a:ext uri="{FF2B5EF4-FFF2-40B4-BE49-F238E27FC236}">
                <a16:creationId xmlns:a16="http://schemas.microsoft.com/office/drawing/2014/main" id="{386A94B5-E37D-EA79-C825-11C9FD07A5B3}"/>
              </a:ext>
            </a:extLst>
          </p:cNvPr>
          <p:cNvSpPr txBox="1"/>
          <p:nvPr userDrawn="1"/>
        </p:nvSpPr>
        <p:spPr>
          <a:xfrm>
            <a:off x="721490" y="5833641"/>
            <a:ext cx="5227897" cy="369332"/>
          </a:xfrm>
          <a:prstGeom prst="rect">
            <a:avLst/>
          </a:prstGeom>
          <a:noFill/>
        </p:spPr>
        <p:txBody>
          <a:bodyPr wrap="square" rtlCol="0">
            <a:spAutoFit/>
          </a:bodyPr>
          <a:lstStyle/>
          <a:p>
            <a:r>
              <a:rPr lang="en-US" b="1" i="0">
                <a:solidFill>
                  <a:srgbClr val="40468A"/>
                </a:solidFill>
                <a:latin typeface="Montserrat" pitchFamily="2" charset="77"/>
              </a:rPr>
              <a:t>November 2024</a:t>
            </a:r>
          </a:p>
        </p:txBody>
      </p:sp>
    </p:spTree>
    <p:extLst>
      <p:ext uri="{BB962C8B-B14F-4D97-AF65-F5344CB8AC3E}">
        <p14:creationId xmlns:p14="http://schemas.microsoft.com/office/powerpoint/2010/main" val="2433198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B17DFE09-DC6D-4547-B05B-9CD60426F509}"/>
              </a:ext>
            </a:extLst>
          </p:cNvPr>
          <p:cNvSpPr/>
          <p:nvPr userDrawn="1"/>
        </p:nvSpPr>
        <p:spPr>
          <a:xfrm rot="5400000" flipH="1">
            <a:off x="77327" y="4118976"/>
            <a:ext cx="2670048" cy="2808000"/>
          </a:xfrm>
          <a:prstGeom prst="rtTriangle">
            <a:avLst/>
          </a:prstGeom>
          <a:solidFill>
            <a:srgbClr val="A6C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B7A67631-3FF2-4058-87A2-62FBF60375FC}"/>
              </a:ext>
            </a:extLst>
          </p:cNvPr>
          <p:cNvSpPr>
            <a:spLocks noGrp="1"/>
          </p:cNvSpPr>
          <p:nvPr>
            <p:ph type="body" sz="quarter" idx="10" hasCustomPrompt="1"/>
          </p:nvPr>
        </p:nvSpPr>
        <p:spPr>
          <a:xfrm>
            <a:off x="839789" y="1304925"/>
            <a:ext cx="2998564" cy="683363"/>
          </a:xfrm>
        </p:spPr>
        <p:txBody>
          <a:bodyPr>
            <a:noAutofit/>
          </a:bodyPr>
          <a:lstStyle>
            <a:lvl1pPr marL="0" indent="0">
              <a:buNone/>
              <a:defRPr sz="4000"/>
            </a:lvl1pPr>
          </a:lstStyle>
          <a:p>
            <a:pPr lvl="0"/>
            <a:r>
              <a:rPr lang="en-US"/>
              <a:t>Insert agenda</a:t>
            </a:r>
            <a:endParaRPr lang="en-GB"/>
          </a:p>
        </p:txBody>
      </p:sp>
      <p:sp>
        <p:nvSpPr>
          <p:cNvPr id="12" name="Date Placeholder 11">
            <a:extLst>
              <a:ext uri="{FF2B5EF4-FFF2-40B4-BE49-F238E27FC236}">
                <a16:creationId xmlns:a16="http://schemas.microsoft.com/office/drawing/2014/main" id="{7CF80CAB-6970-45BD-B398-E8321327EA67}"/>
              </a:ext>
            </a:extLst>
          </p:cNvPr>
          <p:cNvSpPr>
            <a:spLocks noGrp="1"/>
          </p:cNvSpPr>
          <p:nvPr>
            <p:ph type="dt" sz="half" idx="11"/>
          </p:nvPr>
        </p:nvSpPr>
        <p:spPr/>
        <p:txBody>
          <a:bodyPr/>
          <a:lstStyle/>
          <a:p>
            <a:fld id="{084660D8-F800-40C0-9898-BE51C9CB231A}" type="datetime1">
              <a:rPr lang="en-GB" smtClean="0"/>
              <a:t>17/03/2025</a:t>
            </a:fld>
            <a:endParaRPr lang="en-GB"/>
          </a:p>
        </p:txBody>
      </p:sp>
      <p:sp>
        <p:nvSpPr>
          <p:cNvPr id="13" name="Footer Placeholder 12">
            <a:extLst>
              <a:ext uri="{FF2B5EF4-FFF2-40B4-BE49-F238E27FC236}">
                <a16:creationId xmlns:a16="http://schemas.microsoft.com/office/drawing/2014/main" id="{65529A85-13AA-4C0E-9029-31B8149BD6DE}"/>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9D982CAD-83ED-4F45-8EA0-9DB10532FB29}"/>
              </a:ext>
            </a:extLst>
          </p:cNvPr>
          <p:cNvSpPr>
            <a:spLocks noGrp="1"/>
          </p:cNvSpPr>
          <p:nvPr>
            <p:ph type="sldNum" sz="quarter" idx="13"/>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1001211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BF3FD9-150A-098B-CFDF-556518ABE79A}"/>
              </a:ext>
            </a:extLst>
          </p:cNvPr>
          <p:cNvSpPr/>
          <p:nvPr userDrawn="1"/>
        </p:nvSpPr>
        <p:spPr>
          <a:xfrm>
            <a:off x="808459" y="1825625"/>
            <a:ext cx="2825992" cy="4158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45D89-D4AA-F081-7F87-33ECE9C1DA9B}"/>
              </a:ext>
            </a:extLst>
          </p:cNvPr>
          <p:cNvSpPr>
            <a:spLocks noGrp="1"/>
          </p:cNvSpPr>
          <p:nvPr>
            <p:ph type="title"/>
          </p:nvPr>
        </p:nvSpPr>
        <p:spPr>
          <a:xfrm>
            <a:off x="808460" y="365125"/>
            <a:ext cx="10545340" cy="1325563"/>
          </a:xfrm>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2AB372-8255-2D1D-E2F3-B411615BDFB1}"/>
              </a:ext>
            </a:extLst>
          </p:cNvPr>
          <p:cNvSpPr>
            <a:spLocks noGrp="1"/>
          </p:cNvSpPr>
          <p:nvPr>
            <p:ph idx="1"/>
          </p:nvPr>
        </p:nvSpPr>
        <p:spPr>
          <a:xfrm>
            <a:off x="3796496" y="1825625"/>
            <a:ext cx="7557304" cy="435133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518F3A47-FC0F-0E12-781B-CE90A1936B5B}"/>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sp>
        <p:nvSpPr>
          <p:cNvPr id="9" name="Slide Number Placeholder 5">
            <a:extLst>
              <a:ext uri="{FF2B5EF4-FFF2-40B4-BE49-F238E27FC236}">
                <a16:creationId xmlns:a16="http://schemas.microsoft.com/office/drawing/2014/main" id="{3919EC8D-0A56-B226-26E3-FB228DBA764D}"/>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pic>
        <p:nvPicPr>
          <p:cNvPr id="4" name="Picture 3">
            <a:extLst>
              <a:ext uri="{FF2B5EF4-FFF2-40B4-BE49-F238E27FC236}">
                <a16:creationId xmlns:a16="http://schemas.microsoft.com/office/drawing/2014/main" id="{348C5B9F-9AC3-A91E-9EA0-B3E8FD3277B6}"/>
              </a:ext>
            </a:extLst>
          </p:cNvPr>
          <p:cNvPicPr>
            <a:picLocks noChangeAspect="1"/>
          </p:cNvPicPr>
          <p:nvPr userDrawn="1"/>
        </p:nvPicPr>
        <p:blipFill>
          <a:blip r:embed="rId2"/>
          <a:stretch>
            <a:fillRect/>
          </a:stretch>
        </p:blipFill>
        <p:spPr>
          <a:xfrm>
            <a:off x="808459" y="6229354"/>
            <a:ext cx="355529" cy="370391"/>
          </a:xfrm>
          <a:prstGeom prst="rect">
            <a:avLst/>
          </a:prstGeom>
        </p:spPr>
      </p:pic>
      <p:sp>
        <p:nvSpPr>
          <p:cNvPr id="7" name="Content Placeholder 2">
            <a:extLst>
              <a:ext uri="{FF2B5EF4-FFF2-40B4-BE49-F238E27FC236}">
                <a16:creationId xmlns:a16="http://schemas.microsoft.com/office/drawing/2014/main" id="{85F119B6-8BAD-7C14-ED4A-4DC78ED0D26D}"/>
              </a:ext>
            </a:extLst>
          </p:cNvPr>
          <p:cNvSpPr>
            <a:spLocks noGrp="1"/>
          </p:cNvSpPr>
          <p:nvPr>
            <p:ph idx="10" hasCustomPrompt="1"/>
          </p:nvPr>
        </p:nvSpPr>
        <p:spPr>
          <a:xfrm>
            <a:off x="882055" y="1882391"/>
            <a:ext cx="2659798" cy="4351338"/>
          </a:xfrm>
        </p:spPr>
        <p:txBody>
          <a:bodyPr/>
          <a:lstStyle>
            <a:lvl1pPr marL="0" indent="0">
              <a:buNone/>
              <a:defRPr sz="1800" b="0" i="0">
                <a:solidFill>
                  <a:schemeClr val="bg1"/>
                </a:solidFill>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US"/>
              <a:t>Text here…</a:t>
            </a:r>
          </a:p>
        </p:txBody>
      </p:sp>
    </p:spTree>
    <p:extLst>
      <p:ext uri="{BB962C8B-B14F-4D97-AF65-F5344CB8AC3E}">
        <p14:creationId xmlns:p14="http://schemas.microsoft.com/office/powerpoint/2010/main" val="72498462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5D89-D4AA-F081-7F87-33ECE9C1DA9B}"/>
              </a:ext>
            </a:extLst>
          </p:cNvPr>
          <p:cNvSpPr>
            <a:spLocks noGrp="1"/>
          </p:cNvSpPr>
          <p:nvPr>
            <p:ph type="title"/>
          </p:nvPr>
        </p:nvSpPr>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2AB372-8255-2D1D-E2F3-B411615BDFB1}"/>
              </a:ext>
            </a:extLst>
          </p:cNvPr>
          <p:cNvSpPr>
            <a:spLocks noGrp="1"/>
          </p:cNvSpPr>
          <p:nvPr>
            <p:ph idx="1"/>
          </p:nvPr>
        </p:nvSpPr>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a:extLst>
              <a:ext uri="{FF2B5EF4-FFF2-40B4-BE49-F238E27FC236}">
                <a16:creationId xmlns:a16="http://schemas.microsoft.com/office/drawing/2014/main" id="{3919EC8D-0A56-B226-26E3-FB228DBA764D}"/>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pic>
        <p:nvPicPr>
          <p:cNvPr id="5" name="Picture 4">
            <a:extLst>
              <a:ext uri="{FF2B5EF4-FFF2-40B4-BE49-F238E27FC236}">
                <a16:creationId xmlns:a16="http://schemas.microsoft.com/office/drawing/2014/main" id="{8F28881B-53CC-9227-AC41-C73620665A9A}"/>
              </a:ext>
            </a:extLst>
          </p:cNvPr>
          <p:cNvPicPr>
            <a:picLocks noChangeAspect="1"/>
          </p:cNvPicPr>
          <p:nvPr userDrawn="1"/>
        </p:nvPicPr>
        <p:blipFill>
          <a:blip r:embed="rId2"/>
          <a:stretch>
            <a:fillRect/>
          </a:stretch>
        </p:blipFill>
        <p:spPr>
          <a:xfrm flipH="1">
            <a:off x="10420470" y="541734"/>
            <a:ext cx="933330" cy="972344"/>
          </a:xfrm>
          <a:prstGeom prst="rect">
            <a:avLst/>
          </a:prstGeom>
        </p:spPr>
      </p:pic>
      <p:sp>
        <p:nvSpPr>
          <p:cNvPr id="10" name="Footer Placeholder 4">
            <a:extLst>
              <a:ext uri="{FF2B5EF4-FFF2-40B4-BE49-F238E27FC236}">
                <a16:creationId xmlns:a16="http://schemas.microsoft.com/office/drawing/2014/main" id="{DB45E921-C75E-05E6-846D-F436DCE770C5}"/>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4" name="Picture 3">
            <a:extLst>
              <a:ext uri="{FF2B5EF4-FFF2-40B4-BE49-F238E27FC236}">
                <a16:creationId xmlns:a16="http://schemas.microsoft.com/office/drawing/2014/main" id="{42661473-EA6B-32F3-A70D-59ED2308A3E5}"/>
              </a:ext>
            </a:extLst>
          </p:cNvPr>
          <p:cNvPicPr>
            <a:picLocks noChangeAspect="1"/>
          </p:cNvPicPr>
          <p:nvPr userDrawn="1"/>
        </p:nvPicPr>
        <p:blipFill>
          <a:blip r:embed="rId2"/>
          <a:stretch>
            <a:fillRect/>
          </a:stretch>
        </p:blipFill>
        <p:spPr>
          <a:xfrm>
            <a:off x="808459" y="6229354"/>
            <a:ext cx="355529" cy="370391"/>
          </a:xfrm>
          <a:prstGeom prst="rect">
            <a:avLst/>
          </a:prstGeom>
        </p:spPr>
      </p:pic>
    </p:spTree>
    <p:extLst>
      <p:ext uri="{BB962C8B-B14F-4D97-AF65-F5344CB8AC3E}">
        <p14:creationId xmlns:p14="http://schemas.microsoft.com/office/powerpoint/2010/main" val="411133307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5D89-D4AA-F081-7F87-33ECE9C1DA9B}"/>
              </a:ext>
            </a:extLst>
          </p:cNvPr>
          <p:cNvSpPr>
            <a:spLocks noGrp="1"/>
          </p:cNvSpPr>
          <p:nvPr>
            <p:ph type="title"/>
          </p:nvPr>
        </p:nvSpPr>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2AB372-8255-2D1D-E2F3-B411615BDFB1}"/>
              </a:ext>
            </a:extLst>
          </p:cNvPr>
          <p:cNvSpPr>
            <a:spLocks noGrp="1"/>
          </p:cNvSpPr>
          <p:nvPr>
            <p:ph idx="1"/>
          </p:nvPr>
        </p:nvSpPr>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a:extLst>
              <a:ext uri="{FF2B5EF4-FFF2-40B4-BE49-F238E27FC236}">
                <a16:creationId xmlns:a16="http://schemas.microsoft.com/office/drawing/2014/main" id="{3919EC8D-0A56-B226-26E3-FB228DBA764D}"/>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pic>
        <p:nvPicPr>
          <p:cNvPr id="5" name="Picture 4">
            <a:extLst>
              <a:ext uri="{FF2B5EF4-FFF2-40B4-BE49-F238E27FC236}">
                <a16:creationId xmlns:a16="http://schemas.microsoft.com/office/drawing/2014/main" id="{4939CDDE-0620-D242-2CFA-2AF30009BEF7}"/>
              </a:ext>
            </a:extLst>
          </p:cNvPr>
          <p:cNvPicPr>
            <a:picLocks noChangeAspect="1"/>
          </p:cNvPicPr>
          <p:nvPr userDrawn="1"/>
        </p:nvPicPr>
        <p:blipFill>
          <a:blip r:embed="rId2">
            <a:alphaModFix amt="29000"/>
          </a:blip>
          <a:stretch>
            <a:fillRect/>
          </a:stretch>
        </p:blipFill>
        <p:spPr>
          <a:xfrm>
            <a:off x="8660678" y="1646238"/>
            <a:ext cx="5056044" cy="4468132"/>
          </a:xfrm>
          <a:prstGeom prst="rect">
            <a:avLst/>
          </a:prstGeom>
        </p:spPr>
      </p:pic>
      <p:sp>
        <p:nvSpPr>
          <p:cNvPr id="10" name="Footer Placeholder 4">
            <a:extLst>
              <a:ext uri="{FF2B5EF4-FFF2-40B4-BE49-F238E27FC236}">
                <a16:creationId xmlns:a16="http://schemas.microsoft.com/office/drawing/2014/main" id="{9E4D9361-3A73-51EC-2D38-C8192BA4647F}"/>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4" name="Picture 3">
            <a:extLst>
              <a:ext uri="{FF2B5EF4-FFF2-40B4-BE49-F238E27FC236}">
                <a16:creationId xmlns:a16="http://schemas.microsoft.com/office/drawing/2014/main" id="{81753312-2F3B-22A8-D8A1-DC6E3ED03F4C}"/>
              </a:ext>
            </a:extLst>
          </p:cNvPr>
          <p:cNvPicPr>
            <a:picLocks noChangeAspect="1"/>
          </p:cNvPicPr>
          <p:nvPr userDrawn="1"/>
        </p:nvPicPr>
        <p:blipFill>
          <a:blip r:embed="rId3"/>
          <a:stretch>
            <a:fillRect/>
          </a:stretch>
        </p:blipFill>
        <p:spPr>
          <a:xfrm>
            <a:off x="808459" y="6229354"/>
            <a:ext cx="355529" cy="370391"/>
          </a:xfrm>
          <a:prstGeom prst="rect">
            <a:avLst/>
          </a:prstGeom>
        </p:spPr>
      </p:pic>
    </p:spTree>
    <p:extLst>
      <p:ext uri="{BB962C8B-B14F-4D97-AF65-F5344CB8AC3E}">
        <p14:creationId xmlns:p14="http://schemas.microsoft.com/office/powerpoint/2010/main" val="117599521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5D89-D4AA-F081-7F87-33ECE9C1DA9B}"/>
              </a:ext>
            </a:extLst>
          </p:cNvPr>
          <p:cNvSpPr>
            <a:spLocks noGrp="1"/>
          </p:cNvSpPr>
          <p:nvPr>
            <p:ph type="title"/>
          </p:nvPr>
        </p:nvSpPr>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2AB372-8255-2D1D-E2F3-B411615BDFB1}"/>
              </a:ext>
            </a:extLst>
          </p:cNvPr>
          <p:cNvSpPr>
            <a:spLocks noGrp="1"/>
          </p:cNvSpPr>
          <p:nvPr>
            <p:ph idx="1"/>
          </p:nvPr>
        </p:nvSpPr>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a:extLst>
              <a:ext uri="{FF2B5EF4-FFF2-40B4-BE49-F238E27FC236}">
                <a16:creationId xmlns:a16="http://schemas.microsoft.com/office/drawing/2014/main" id="{3919EC8D-0A56-B226-26E3-FB228DBA764D}"/>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sp>
        <p:nvSpPr>
          <p:cNvPr id="10" name="Footer Placeholder 4">
            <a:extLst>
              <a:ext uri="{FF2B5EF4-FFF2-40B4-BE49-F238E27FC236}">
                <a16:creationId xmlns:a16="http://schemas.microsoft.com/office/drawing/2014/main" id="{9E4D9361-3A73-51EC-2D38-C8192BA4647F}"/>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4" name="Picture 3">
            <a:extLst>
              <a:ext uri="{FF2B5EF4-FFF2-40B4-BE49-F238E27FC236}">
                <a16:creationId xmlns:a16="http://schemas.microsoft.com/office/drawing/2014/main" id="{81753312-2F3B-22A8-D8A1-DC6E3ED03F4C}"/>
              </a:ext>
            </a:extLst>
          </p:cNvPr>
          <p:cNvPicPr>
            <a:picLocks noChangeAspect="1"/>
          </p:cNvPicPr>
          <p:nvPr userDrawn="1"/>
        </p:nvPicPr>
        <p:blipFill>
          <a:blip r:embed="rId2"/>
          <a:stretch>
            <a:fillRect/>
          </a:stretch>
        </p:blipFill>
        <p:spPr>
          <a:xfrm>
            <a:off x="808459" y="6229354"/>
            <a:ext cx="355529" cy="370391"/>
          </a:xfrm>
          <a:prstGeom prst="rect">
            <a:avLst/>
          </a:prstGeom>
        </p:spPr>
      </p:pic>
      <p:pic>
        <p:nvPicPr>
          <p:cNvPr id="6" name="Picture 5">
            <a:extLst>
              <a:ext uri="{FF2B5EF4-FFF2-40B4-BE49-F238E27FC236}">
                <a16:creationId xmlns:a16="http://schemas.microsoft.com/office/drawing/2014/main" id="{E1BECFBD-9C10-A89F-DB99-EC31BEB5C5E8}"/>
              </a:ext>
            </a:extLst>
          </p:cNvPr>
          <p:cNvPicPr>
            <a:picLocks noChangeAspect="1"/>
          </p:cNvPicPr>
          <p:nvPr userDrawn="1"/>
        </p:nvPicPr>
        <p:blipFill>
          <a:blip r:embed="rId2">
            <a:alphaModFix amt="30000"/>
          </a:blip>
          <a:stretch>
            <a:fillRect/>
          </a:stretch>
        </p:blipFill>
        <p:spPr>
          <a:xfrm>
            <a:off x="9468654" y="1646238"/>
            <a:ext cx="3949700" cy="4114800"/>
          </a:xfrm>
          <a:prstGeom prst="rect">
            <a:avLst/>
          </a:prstGeom>
        </p:spPr>
      </p:pic>
    </p:spTree>
    <p:extLst>
      <p:ext uri="{BB962C8B-B14F-4D97-AF65-F5344CB8AC3E}">
        <p14:creationId xmlns:p14="http://schemas.microsoft.com/office/powerpoint/2010/main" val="376420813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F0FF-79EC-C07B-29AB-0C8EAF14DA75}"/>
              </a:ext>
            </a:extLst>
          </p:cNvPr>
          <p:cNvSpPr>
            <a:spLocks noGrp="1"/>
          </p:cNvSpPr>
          <p:nvPr>
            <p:ph type="title"/>
          </p:nvPr>
        </p:nvSpPr>
        <p:spPr>
          <a:xfrm>
            <a:off x="831850" y="1709739"/>
            <a:ext cx="10515600" cy="2470376"/>
          </a:xfrm>
        </p:spPr>
        <p:txBody>
          <a:bodyPr anchor="b">
            <a:normAutofit/>
          </a:bodyPr>
          <a:lstStyle>
            <a:lvl1pPr>
              <a:defRPr sz="4800" b="1" i="0">
                <a:solidFill>
                  <a:srgbClr val="40468A"/>
                </a:solidFill>
                <a:latin typeface="Montserrat ExtraBold"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C2FE4B-82EC-055B-44B9-59BDB043E27A}"/>
              </a:ext>
            </a:extLst>
          </p:cNvPr>
          <p:cNvSpPr>
            <a:spLocks noGrp="1"/>
          </p:cNvSpPr>
          <p:nvPr>
            <p:ph type="body" idx="1"/>
          </p:nvPr>
        </p:nvSpPr>
        <p:spPr>
          <a:xfrm>
            <a:off x="831850" y="4322763"/>
            <a:ext cx="10515600" cy="1766887"/>
          </a:xfrm>
        </p:spPr>
        <p:txBody>
          <a:bodyPr/>
          <a:lstStyle>
            <a:lvl1pPr marL="0" indent="0">
              <a:buNone/>
              <a:defRPr sz="2400" b="1" i="0">
                <a:solidFill>
                  <a:schemeClr val="tx1"/>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lide Number Placeholder 5">
            <a:extLst>
              <a:ext uri="{FF2B5EF4-FFF2-40B4-BE49-F238E27FC236}">
                <a16:creationId xmlns:a16="http://schemas.microsoft.com/office/drawing/2014/main" id="{FA01D475-802F-FD96-CBDE-9F2DB4934A6F}"/>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pic>
        <p:nvPicPr>
          <p:cNvPr id="10" name="Picture 9">
            <a:extLst>
              <a:ext uri="{FF2B5EF4-FFF2-40B4-BE49-F238E27FC236}">
                <a16:creationId xmlns:a16="http://schemas.microsoft.com/office/drawing/2014/main" id="{1D4DD61B-4CA2-1966-2FDB-C6824D043FBD}"/>
              </a:ext>
            </a:extLst>
          </p:cNvPr>
          <p:cNvPicPr>
            <a:picLocks noChangeAspect="1"/>
          </p:cNvPicPr>
          <p:nvPr userDrawn="1"/>
        </p:nvPicPr>
        <p:blipFill>
          <a:blip r:embed="rId2"/>
          <a:stretch>
            <a:fillRect/>
          </a:stretch>
        </p:blipFill>
        <p:spPr>
          <a:xfrm>
            <a:off x="831850" y="141372"/>
            <a:ext cx="3116230" cy="1568366"/>
          </a:xfrm>
          <a:prstGeom prst="rect">
            <a:avLst/>
          </a:prstGeom>
        </p:spPr>
      </p:pic>
      <p:sp>
        <p:nvSpPr>
          <p:cNvPr id="13" name="Footer Placeholder 4">
            <a:extLst>
              <a:ext uri="{FF2B5EF4-FFF2-40B4-BE49-F238E27FC236}">
                <a16:creationId xmlns:a16="http://schemas.microsoft.com/office/drawing/2014/main" id="{B810606F-56CF-4607-5095-7119B15932E7}"/>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4" name="Picture 3">
            <a:extLst>
              <a:ext uri="{FF2B5EF4-FFF2-40B4-BE49-F238E27FC236}">
                <a16:creationId xmlns:a16="http://schemas.microsoft.com/office/drawing/2014/main" id="{BE179573-A177-63F1-87A5-DA6B888D4F3F}"/>
              </a:ext>
            </a:extLst>
          </p:cNvPr>
          <p:cNvPicPr>
            <a:picLocks noChangeAspect="1"/>
          </p:cNvPicPr>
          <p:nvPr userDrawn="1"/>
        </p:nvPicPr>
        <p:blipFill>
          <a:blip r:embed="rId3"/>
          <a:stretch>
            <a:fillRect/>
          </a:stretch>
        </p:blipFill>
        <p:spPr>
          <a:xfrm>
            <a:off x="808459" y="6229354"/>
            <a:ext cx="355529" cy="370391"/>
          </a:xfrm>
          <a:prstGeom prst="rect">
            <a:avLst/>
          </a:prstGeom>
        </p:spPr>
      </p:pic>
    </p:spTree>
    <p:extLst>
      <p:ext uri="{BB962C8B-B14F-4D97-AF65-F5344CB8AC3E}">
        <p14:creationId xmlns:p14="http://schemas.microsoft.com/office/powerpoint/2010/main" val="3625824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F5BC-FF62-1B38-87A4-59E296A3B4AA}"/>
              </a:ext>
            </a:extLst>
          </p:cNvPr>
          <p:cNvSpPr>
            <a:spLocks noGrp="1"/>
          </p:cNvSpPr>
          <p:nvPr>
            <p:ph type="title"/>
          </p:nvPr>
        </p:nvSpPr>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A9D562-2E8D-C03A-81BD-227F87D0883E}"/>
              </a:ext>
            </a:extLst>
          </p:cNvPr>
          <p:cNvSpPr>
            <a:spLocks noGrp="1"/>
          </p:cNvSpPr>
          <p:nvPr>
            <p:ph sz="half" idx="1"/>
          </p:nvPr>
        </p:nvSpPr>
        <p:spPr>
          <a:xfrm>
            <a:off x="838200" y="1825625"/>
            <a:ext cx="5181600" cy="435133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2B1061-9288-2350-DA23-0187BD0FA496}"/>
              </a:ext>
            </a:extLst>
          </p:cNvPr>
          <p:cNvSpPr>
            <a:spLocks noGrp="1"/>
          </p:cNvSpPr>
          <p:nvPr>
            <p:ph sz="half" idx="2"/>
          </p:nvPr>
        </p:nvSpPr>
        <p:spPr>
          <a:xfrm>
            <a:off x="6172200" y="1825625"/>
            <a:ext cx="5181600" cy="435133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4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a:extLst>
              <a:ext uri="{FF2B5EF4-FFF2-40B4-BE49-F238E27FC236}">
                <a16:creationId xmlns:a16="http://schemas.microsoft.com/office/drawing/2014/main" id="{59D688C3-4B73-0A94-638E-F0D926E5319C}"/>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sp>
        <p:nvSpPr>
          <p:cNvPr id="12" name="Footer Placeholder 4">
            <a:extLst>
              <a:ext uri="{FF2B5EF4-FFF2-40B4-BE49-F238E27FC236}">
                <a16:creationId xmlns:a16="http://schemas.microsoft.com/office/drawing/2014/main" id="{23C8BF3C-EE77-5A34-799A-D2626D62722E}"/>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5" name="Picture 4">
            <a:extLst>
              <a:ext uri="{FF2B5EF4-FFF2-40B4-BE49-F238E27FC236}">
                <a16:creationId xmlns:a16="http://schemas.microsoft.com/office/drawing/2014/main" id="{9A433379-5B96-6505-C5D6-4EB2EE92DE19}"/>
              </a:ext>
            </a:extLst>
          </p:cNvPr>
          <p:cNvPicPr>
            <a:picLocks noChangeAspect="1"/>
          </p:cNvPicPr>
          <p:nvPr userDrawn="1"/>
        </p:nvPicPr>
        <p:blipFill>
          <a:blip r:embed="rId2"/>
          <a:stretch>
            <a:fillRect/>
          </a:stretch>
        </p:blipFill>
        <p:spPr>
          <a:xfrm>
            <a:off x="808459" y="6229354"/>
            <a:ext cx="355529" cy="370391"/>
          </a:xfrm>
          <a:prstGeom prst="rect">
            <a:avLst/>
          </a:prstGeom>
        </p:spPr>
      </p:pic>
    </p:spTree>
    <p:extLst>
      <p:ext uri="{BB962C8B-B14F-4D97-AF65-F5344CB8AC3E}">
        <p14:creationId xmlns:p14="http://schemas.microsoft.com/office/powerpoint/2010/main" val="1120978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9E9C-E061-ADF1-F1C0-6FE7CECA445E}"/>
              </a:ext>
            </a:extLst>
          </p:cNvPr>
          <p:cNvSpPr>
            <a:spLocks noGrp="1"/>
          </p:cNvSpPr>
          <p:nvPr>
            <p:ph type="title"/>
          </p:nvPr>
        </p:nvSpPr>
        <p:spPr>
          <a:xfrm>
            <a:off x="839788" y="365125"/>
            <a:ext cx="10515600" cy="1325563"/>
          </a:xfrm>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C20382-2713-5EED-5462-7D1272D3CB80}"/>
              </a:ext>
            </a:extLst>
          </p:cNvPr>
          <p:cNvSpPr>
            <a:spLocks noGrp="1"/>
          </p:cNvSpPr>
          <p:nvPr>
            <p:ph type="body" idx="1"/>
          </p:nvPr>
        </p:nvSpPr>
        <p:spPr>
          <a:xfrm>
            <a:off x="839788" y="1681163"/>
            <a:ext cx="5157787" cy="823912"/>
          </a:xfrm>
        </p:spPr>
        <p:txBody>
          <a:bodyPr anchor="b"/>
          <a:lstStyle>
            <a:lvl1pPr marL="0" indent="0">
              <a:buNone/>
              <a:defRPr sz="2400" b="0"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7D6D1E-619D-2837-3B2D-57C7B54BB83E}"/>
              </a:ext>
            </a:extLst>
          </p:cNvPr>
          <p:cNvSpPr>
            <a:spLocks noGrp="1"/>
          </p:cNvSpPr>
          <p:nvPr>
            <p:ph sz="half" idx="2"/>
          </p:nvPr>
        </p:nvSpPr>
        <p:spPr>
          <a:xfrm>
            <a:off x="839788" y="2505075"/>
            <a:ext cx="5157787" cy="3684588"/>
          </a:xfrm>
        </p:spPr>
        <p:txBody>
          <a:bodyPr/>
          <a:lstStyle>
            <a:lvl1pPr>
              <a:defRPr sz="2000" b="0" i="0">
                <a:latin typeface="Montserrat" pitchFamily="2" charset="77"/>
              </a:defRPr>
            </a:lvl1pPr>
            <a:lvl2pPr>
              <a:defRPr sz="1800" b="0" i="0">
                <a:latin typeface="Montserrat" pitchFamily="2" charset="77"/>
              </a:defRPr>
            </a:lvl2pPr>
            <a:lvl3pPr>
              <a:defRPr sz="1600" b="0" i="0">
                <a:latin typeface="Montserrat" pitchFamily="2" charset="77"/>
              </a:defRPr>
            </a:lvl3pPr>
            <a:lvl4pPr>
              <a:defRPr sz="1400" b="0" i="0">
                <a:latin typeface="Montserrat" pitchFamily="2" charset="77"/>
              </a:defRPr>
            </a:lvl4pPr>
            <a:lvl5pPr>
              <a:defRPr sz="12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0D1F151-D03E-CCF5-7D7C-99BABE7F1761}"/>
              </a:ext>
            </a:extLst>
          </p:cNvPr>
          <p:cNvSpPr>
            <a:spLocks noGrp="1"/>
          </p:cNvSpPr>
          <p:nvPr>
            <p:ph type="body" sz="quarter" idx="3"/>
          </p:nvPr>
        </p:nvSpPr>
        <p:spPr>
          <a:xfrm>
            <a:off x="6172200" y="1681163"/>
            <a:ext cx="5183188" cy="823912"/>
          </a:xfrm>
        </p:spPr>
        <p:txBody>
          <a:bodyPr anchor="b"/>
          <a:lstStyle>
            <a:lvl1pPr marL="0" indent="0">
              <a:buNone/>
              <a:defRPr sz="2400" b="0"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E4D85-BFC7-C110-33C6-C6CA721B8E81}"/>
              </a:ext>
            </a:extLst>
          </p:cNvPr>
          <p:cNvSpPr>
            <a:spLocks noGrp="1"/>
          </p:cNvSpPr>
          <p:nvPr>
            <p:ph sz="quarter" idx="4"/>
          </p:nvPr>
        </p:nvSpPr>
        <p:spPr>
          <a:xfrm>
            <a:off x="6172200" y="2505075"/>
            <a:ext cx="5183188" cy="3684588"/>
          </a:xfrm>
        </p:spPr>
        <p:txBody>
          <a:bodyPr/>
          <a:lstStyle>
            <a:lvl1pPr>
              <a:defRPr sz="2000" b="0" i="0">
                <a:latin typeface="Montserrat" pitchFamily="2" charset="77"/>
              </a:defRPr>
            </a:lvl1pPr>
            <a:lvl2pPr>
              <a:defRPr sz="1800" b="0" i="0">
                <a:latin typeface="Montserrat" pitchFamily="2" charset="77"/>
              </a:defRPr>
            </a:lvl2pPr>
            <a:lvl3pPr>
              <a:defRPr sz="1600" b="0" i="0">
                <a:latin typeface="Montserrat" pitchFamily="2" charset="77"/>
              </a:defRPr>
            </a:lvl3pPr>
            <a:lvl4pPr>
              <a:defRPr sz="1400" b="0" i="0">
                <a:latin typeface="Montserrat" pitchFamily="2" charset="77"/>
              </a:defRPr>
            </a:lvl4pPr>
            <a:lvl5pPr>
              <a:defRPr sz="1200"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5">
            <a:extLst>
              <a:ext uri="{FF2B5EF4-FFF2-40B4-BE49-F238E27FC236}">
                <a16:creationId xmlns:a16="http://schemas.microsoft.com/office/drawing/2014/main" id="{24B74D92-D8E3-7213-7CCF-FD3D8196FEC4}"/>
              </a:ext>
            </a:extLst>
          </p:cNvPr>
          <p:cNvSpPr>
            <a:spLocks noGrp="1"/>
          </p:cNvSpPr>
          <p:nvPr>
            <p:ph type="sldNum" sz="quarter" idx="11"/>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sp>
        <p:nvSpPr>
          <p:cNvPr id="14" name="Footer Placeholder 4">
            <a:extLst>
              <a:ext uri="{FF2B5EF4-FFF2-40B4-BE49-F238E27FC236}">
                <a16:creationId xmlns:a16="http://schemas.microsoft.com/office/drawing/2014/main" id="{F382229A-5A13-D66D-DAD8-B7D6FCF7B579}"/>
              </a:ext>
            </a:extLst>
          </p:cNvPr>
          <p:cNvSpPr>
            <a:spLocks noGrp="1"/>
          </p:cNvSpPr>
          <p:nvPr>
            <p:ph type="ftr" sz="quarter" idx="12"/>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7" name="Picture 6">
            <a:extLst>
              <a:ext uri="{FF2B5EF4-FFF2-40B4-BE49-F238E27FC236}">
                <a16:creationId xmlns:a16="http://schemas.microsoft.com/office/drawing/2014/main" id="{7ABFE8B5-F1D8-E5FE-0B86-746A337D6036}"/>
              </a:ext>
            </a:extLst>
          </p:cNvPr>
          <p:cNvPicPr>
            <a:picLocks noChangeAspect="1"/>
          </p:cNvPicPr>
          <p:nvPr userDrawn="1"/>
        </p:nvPicPr>
        <p:blipFill>
          <a:blip r:embed="rId2"/>
          <a:stretch>
            <a:fillRect/>
          </a:stretch>
        </p:blipFill>
        <p:spPr>
          <a:xfrm>
            <a:off x="808459" y="6229354"/>
            <a:ext cx="355529" cy="370391"/>
          </a:xfrm>
          <a:prstGeom prst="rect">
            <a:avLst/>
          </a:prstGeom>
        </p:spPr>
      </p:pic>
    </p:spTree>
    <p:extLst>
      <p:ext uri="{BB962C8B-B14F-4D97-AF65-F5344CB8AC3E}">
        <p14:creationId xmlns:p14="http://schemas.microsoft.com/office/powerpoint/2010/main" val="62388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6EBE-7449-8595-3EB9-6874C3458EDB}"/>
              </a:ext>
            </a:extLst>
          </p:cNvPr>
          <p:cNvSpPr>
            <a:spLocks noGrp="1"/>
          </p:cNvSpPr>
          <p:nvPr>
            <p:ph type="title"/>
          </p:nvPr>
        </p:nvSpPr>
        <p:spPr/>
        <p:txBody>
          <a:bodyPr>
            <a:normAutofit/>
          </a:bodyPr>
          <a:lstStyle>
            <a:lvl1pPr>
              <a:defRPr sz="3600" b="1" i="0">
                <a:latin typeface="Montserrat ExtraBold" pitchFamily="2" charset="77"/>
              </a:defRPr>
            </a:lvl1p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F04BA8B1-B2DC-A09C-2686-AA63B3B01FEE}"/>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sp>
        <p:nvSpPr>
          <p:cNvPr id="12" name="Footer Placeholder 4">
            <a:extLst>
              <a:ext uri="{FF2B5EF4-FFF2-40B4-BE49-F238E27FC236}">
                <a16:creationId xmlns:a16="http://schemas.microsoft.com/office/drawing/2014/main" id="{AD062FF4-BFDA-5C43-040B-290780E88917}"/>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14" name="Picture 13">
            <a:extLst>
              <a:ext uri="{FF2B5EF4-FFF2-40B4-BE49-F238E27FC236}">
                <a16:creationId xmlns:a16="http://schemas.microsoft.com/office/drawing/2014/main" id="{1A3473D9-656E-8726-E617-50756B96FCD1}"/>
              </a:ext>
            </a:extLst>
          </p:cNvPr>
          <p:cNvPicPr>
            <a:picLocks noChangeAspect="1"/>
          </p:cNvPicPr>
          <p:nvPr userDrawn="1"/>
        </p:nvPicPr>
        <p:blipFill>
          <a:blip r:embed="rId2">
            <a:alphaModFix amt="29000"/>
          </a:blip>
          <a:stretch>
            <a:fillRect/>
          </a:stretch>
        </p:blipFill>
        <p:spPr>
          <a:xfrm>
            <a:off x="8660678" y="1646238"/>
            <a:ext cx="5056044" cy="4468132"/>
          </a:xfrm>
          <a:prstGeom prst="rect">
            <a:avLst/>
          </a:prstGeom>
        </p:spPr>
      </p:pic>
      <p:pic>
        <p:nvPicPr>
          <p:cNvPr id="3" name="Picture 2">
            <a:extLst>
              <a:ext uri="{FF2B5EF4-FFF2-40B4-BE49-F238E27FC236}">
                <a16:creationId xmlns:a16="http://schemas.microsoft.com/office/drawing/2014/main" id="{C188694F-8F1B-889E-1173-F9F810A3D71C}"/>
              </a:ext>
            </a:extLst>
          </p:cNvPr>
          <p:cNvPicPr>
            <a:picLocks noChangeAspect="1"/>
          </p:cNvPicPr>
          <p:nvPr userDrawn="1"/>
        </p:nvPicPr>
        <p:blipFill>
          <a:blip r:embed="rId3"/>
          <a:stretch>
            <a:fillRect/>
          </a:stretch>
        </p:blipFill>
        <p:spPr>
          <a:xfrm>
            <a:off x="808459" y="6229354"/>
            <a:ext cx="355529" cy="370391"/>
          </a:xfrm>
          <a:prstGeom prst="rect">
            <a:avLst/>
          </a:prstGeom>
        </p:spPr>
      </p:pic>
    </p:spTree>
    <p:extLst>
      <p:ext uri="{BB962C8B-B14F-4D97-AF65-F5344CB8AC3E}">
        <p14:creationId xmlns:p14="http://schemas.microsoft.com/office/powerpoint/2010/main" val="1650036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E5ECAC-43B8-F38B-BBF2-EAD697EFBD4E}"/>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sp>
        <p:nvSpPr>
          <p:cNvPr id="9" name="Footer Placeholder 4">
            <a:extLst>
              <a:ext uri="{FF2B5EF4-FFF2-40B4-BE49-F238E27FC236}">
                <a16:creationId xmlns:a16="http://schemas.microsoft.com/office/drawing/2014/main" id="{92BEE822-9D87-C37C-C457-D83A9AA639A0}"/>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3" name="Picture 2">
            <a:extLst>
              <a:ext uri="{FF2B5EF4-FFF2-40B4-BE49-F238E27FC236}">
                <a16:creationId xmlns:a16="http://schemas.microsoft.com/office/drawing/2014/main" id="{91E4173C-F757-FDDA-7987-A11BB70FE726}"/>
              </a:ext>
            </a:extLst>
          </p:cNvPr>
          <p:cNvPicPr>
            <a:picLocks noChangeAspect="1"/>
          </p:cNvPicPr>
          <p:nvPr userDrawn="1"/>
        </p:nvPicPr>
        <p:blipFill>
          <a:blip r:embed="rId2"/>
          <a:stretch>
            <a:fillRect/>
          </a:stretch>
        </p:blipFill>
        <p:spPr>
          <a:xfrm>
            <a:off x="808459" y="6229354"/>
            <a:ext cx="355529" cy="370391"/>
          </a:xfrm>
          <a:prstGeom prst="rect">
            <a:avLst/>
          </a:prstGeom>
        </p:spPr>
      </p:pic>
    </p:spTree>
    <p:extLst>
      <p:ext uri="{BB962C8B-B14F-4D97-AF65-F5344CB8AC3E}">
        <p14:creationId xmlns:p14="http://schemas.microsoft.com/office/powerpoint/2010/main" val="3434985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FDE5-5CAE-E7B2-70B7-A161CECC4A60}"/>
              </a:ext>
            </a:extLst>
          </p:cNvPr>
          <p:cNvSpPr>
            <a:spLocks noGrp="1"/>
          </p:cNvSpPr>
          <p:nvPr>
            <p:ph type="title"/>
          </p:nvPr>
        </p:nvSpPr>
        <p:spPr>
          <a:xfrm>
            <a:off x="839788" y="457200"/>
            <a:ext cx="3932237" cy="1600200"/>
          </a:xfrm>
        </p:spPr>
        <p:txBody>
          <a:bodyPr anchor="b"/>
          <a:lstStyle>
            <a:lvl1pPr>
              <a:defRPr sz="3200" b="1" i="0">
                <a:latin typeface="Montserrat ExtraBold" pitchFamily="2" charset="77"/>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306FEDE-E436-7C3E-A697-26E67869B303}"/>
              </a:ext>
            </a:extLst>
          </p:cNvPr>
          <p:cNvSpPr>
            <a:spLocks noGrp="1"/>
          </p:cNvSpPr>
          <p:nvPr>
            <p:ph type="pic" idx="1"/>
          </p:nvPr>
        </p:nvSpPr>
        <p:spPr>
          <a:xfrm>
            <a:off x="5183188" y="987425"/>
            <a:ext cx="6172200" cy="4873625"/>
          </a:xfrm>
        </p:spPr>
        <p:txBody>
          <a:bodyPr/>
          <a:lstStyle>
            <a:lvl1pPr marL="0" indent="0">
              <a:buNone/>
              <a:defRPr sz="3200" b="0" i="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0AFD7F-9D95-B6C0-6A73-B763951AEE54}"/>
              </a:ext>
            </a:extLst>
          </p:cNvPr>
          <p:cNvSpPr>
            <a:spLocks noGrp="1"/>
          </p:cNvSpPr>
          <p:nvPr>
            <p:ph type="body" sz="half" idx="2"/>
          </p:nvPr>
        </p:nvSpPr>
        <p:spPr>
          <a:xfrm>
            <a:off x="839788" y="2057400"/>
            <a:ext cx="3932237" cy="3811588"/>
          </a:xfrm>
        </p:spPr>
        <p:txBody>
          <a:bodyPr>
            <a:normAutofit/>
          </a:bodyPr>
          <a:lstStyle>
            <a:lvl1pPr marL="0" indent="0">
              <a:buNone/>
              <a:defRPr sz="18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Slide Number Placeholder 5">
            <a:extLst>
              <a:ext uri="{FF2B5EF4-FFF2-40B4-BE49-F238E27FC236}">
                <a16:creationId xmlns:a16="http://schemas.microsoft.com/office/drawing/2014/main" id="{1CB4B6A1-3A75-2417-0017-642B979B9F82}"/>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bg1"/>
                </a:solidFill>
                <a:latin typeface="Montserrat" pitchFamily="2" charset="77"/>
              </a:defRPr>
            </a:lvl1pPr>
          </a:lstStyle>
          <a:p>
            <a:fld id="{0000BC94-6020-424F-AEF4-07B0CA31606B}" type="slidenum">
              <a:rPr lang="en-US" smtClean="0"/>
              <a:pPr/>
              <a:t>‹#›</a:t>
            </a:fld>
            <a:endParaRPr lang="en-US"/>
          </a:p>
        </p:txBody>
      </p:sp>
      <p:sp>
        <p:nvSpPr>
          <p:cNvPr id="12" name="Footer Placeholder 4">
            <a:extLst>
              <a:ext uri="{FF2B5EF4-FFF2-40B4-BE49-F238E27FC236}">
                <a16:creationId xmlns:a16="http://schemas.microsoft.com/office/drawing/2014/main" id="{5B77A5FB-E754-0F15-B8F7-39CA889542DE}"/>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pic>
        <p:nvPicPr>
          <p:cNvPr id="6" name="Picture 5">
            <a:extLst>
              <a:ext uri="{FF2B5EF4-FFF2-40B4-BE49-F238E27FC236}">
                <a16:creationId xmlns:a16="http://schemas.microsoft.com/office/drawing/2014/main" id="{96ADEC39-4DD8-5E21-578D-6679092E1D52}"/>
              </a:ext>
            </a:extLst>
          </p:cNvPr>
          <p:cNvPicPr>
            <a:picLocks noChangeAspect="1"/>
          </p:cNvPicPr>
          <p:nvPr userDrawn="1"/>
        </p:nvPicPr>
        <p:blipFill>
          <a:blip r:embed="rId2"/>
          <a:stretch>
            <a:fillRect/>
          </a:stretch>
        </p:blipFill>
        <p:spPr>
          <a:xfrm>
            <a:off x="808459" y="6229354"/>
            <a:ext cx="355529" cy="370391"/>
          </a:xfrm>
          <a:prstGeom prst="rect">
            <a:avLst/>
          </a:prstGeom>
        </p:spPr>
      </p:pic>
    </p:spTree>
    <p:extLst>
      <p:ext uri="{BB962C8B-B14F-4D97-AF65-F5344CB8AC3E}">
        <p14:creationId xmlns:p14="http://schemas.microsoft.com/office/powerpoint/2010/main" val="1946949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ives Yellow">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D8014D32-8153-441B-8D12-465E4185F197}" type="datetime1">
              <a:rPr lang="en-GB" smtClean="0"/>
              <a:t>17/03/2025</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userDrawn="1"/>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5"/>
          </a:solidFill>
          <a:ln w="9525" cap="flat">
            <a:noFill/>
            <a:prstDash val="solid"/>
            <a:miter/>
          </a:ln>
        </p:spPr>
        <p:txBody>
          <a:bodyPr rtlCol="0" anchor="ctr"/>
          <a:lstStyle/>
          <a:p>
            <a:pPr algn="l"/>
            <a:endParaRPr lang="en-GB"/>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0"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0"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15418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ives Blu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678909C9-DE01-4552-8A13-49E15BC336D7}" type="datetime1">
              <a:rPr lang="en-GB" smtClean="0"/>
              <a:t>17/03/2025</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userDrawn="1"/>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2"/>
          </a:solidFill>
          <a:ln w="9525" cap="flat">
            <a:noFill/>
            <a:prstDash val="solid"/>
            <a:miter/>
          </a:ln>
        </p:spPr>
        <p:txBody>
          <a:bodyPr rtlCol="0" anchor="ctr"/>
          <a:lstStyle/>
          <a:p>
            <a:pPr algn="l"/>
            <a:endParaRPr lang="en-GB"/>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0"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0"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6155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711842"/>
            <a:ext cx="11079642" cy="446512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D7011-8793-4C70-9C5D-1103CB280A90}"/>
              </a:ext>
            </a:extLst>
          </p:cNvPr>
          <p:cNvSpPr>
            <a:spLocks noGrp="1"/>
          </p:cNvSpPr>
          <p:nvPr>
            <p:ph type="dt" sz="half" idx="10"/>
          </p:nvPr>
        </p:nvSpPr>
        <p:spPr>
          <a:xfrm>
            <a:off x="274158" y="6354431"/>
            <a:ext cx="2743200" cy="365125"/>
          </a:xfrm>
        </p:spPr>
        <p:txBody>
          <a:bodyPr/>
          <a:lstStyle/>
          <a:p>
            <a:fld id="{9ED00FBC-5365-4CBB-8FB3-83D21DC6B939}" type="datetime1">
              <a:rPr lang="en-GB" smtClean="0"/>
              <a:t>17/03/2025</a:t>
            </a:fld>
            <a:endParaRPr lang="en-GB"/>
          </a:p>
        </p:txBody>
      </p:sp>
      <p:sp>
        <p:nvSpPr>
          <p:cNvPr id="5" name="Footer Placeholder 4">
            <a:extLst>
              <a:ext uri="{FF2B5EF4-FFF2-40B4-BE49-F238E27FC236}">
                <a16:creationId xmlns:a16="http://schemas.microsoft.com/office/drawing/2014/main" id="{BCFDE4BB-4737-4572-81F4-9D0FBF54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FE9CC-29E8-4F42-A93F-CD5A401F72AC}"/>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8" name="Text Placeholder 7">
            <a:extLst>
              <a:ext uri="{FF2B5EF4-FFF2-40B4-BE49-F238E27FC236}">
                <a16:creationId xmlns:a16="http://schemas.microsoft.com/office/drawing/2014/main" id="{1526BD49-297C-4DEC-8466-5D6A24864581}"/>
              </a:ext>
            </a:extLst>
          </p:cNvPr>
          <p:cNvSpPr>
            <a:spLocks noGrp="1"/>
          </p:cNvSpPr>
          <p:nvPr>
            <p:ph type="body" sz="quarter" idx="13" hasCustomPrompt="1"/>
          </p:nvPr>
        </p:nvSpPr>
        <p:spPr>
          <a:xfrm>
            <a:off x="274158" y="765175"/>
            <a:ext cx="9601680" cy="360363"/>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291530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8" y="3179134"/>
            <a:ext cx="7030631" cy="935665"/>
          </a:xfrm>
        </p:spPr>
        <p:txBody>
          <a:bodyPr anchor="b">
            <a:normAutofit/>
          </a:bodyPr>
          <a:lstStyle>
            <a:lvl1pPr>
              <a:defRPr sz="5000"/>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89"/>
            <a:ext cx="703063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7" name="Freeform 5">
            <a:extLst>
              <a:ext uri="{FF2B5EF4-FFF2-40B4-BE49-F238E27FC236}">
                <a16:creationId xmlns:a16="http://schemas.microsoft.com/office/drawing/2014/main" id="{53A7C542-2B1F-450D-865B-E552CC689BA7}"/>
              </a:ext>
            </a:extLst>
          </p:cNvPr>
          <p:cNvSpPr>
            <a:spLocks/>
          </p:cNvSpPr>
          <p:nvPr userDrawn="1"/>
        </p:nvSpPr>
        <p:spPr bwMode="auto">
          <a:xfrm rot="16200000" flipH="1">
            <a:off x="0" y="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25245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665CC-420C-4AB2-A362-2DAC9CDF7C14}"/>
              </a:ext>
            </a:extLst>
          </p:cNvPr>
          <p:cNvSpPr>
            <a:spLocks noGrp="1"/>
          </p:cNvSpPr>
          <p:nvPr>
            <p:ph type="title"/>
          </p:nvPr>
        </p:nvSpPr>
        <p:spPr>
          <a:xfrm>
            <a:off x="274667" y="296863"/>
            <a:ext cx="9600853" cy="468313"/>
          </a:xfrm>
          <a:prstGeom prst="rect">
            <a:avLst/>
          </a:prstGeom>
        </p:spPr>
        <p:txBody>
          <a:bodyPr vert="horz" lIns="91440" tIns="45720" rIns="91440" bIns="45720" rtlCol="0" anchor="ctr">
            <a:normAutofit/>
          </a:bodyPr>
          <a:lstStyle/>
          <a:p>
            <a:r>
              <a:rPr lang="en-US"/>
              <a:t>Click to insert slide title</a:t>
            </a:r>
            <a:endParaRPr lang="en-GB"/>
          </a:p>
        </p:txBody>
      </p:sp>
      <p:sp>
        <p:nvSpPr>
          <p:cNvPr id="3" name="Text Placeholder 2">
            <a:extLst>
              <a:ext uri="{FF2B5EF4-FFF2-40B4-BE49-F238E27FC236}">
                <a16:creationId xmlns:a16="http://schemas.microsoft.com/office/drawing/2014/main" id="{1513C58F-4333-4ACD-B6AE-1267C5EDD04A}"/>
              </a:ext>
            </a:extLst>
          </p:cNvPr>
          <p:cNvSpPr>
            <a:spLocks noGrp="1"/>
          </p:cNvSpPr>
          <p:nvPr>
            <p:ph type="body" idx="1"/>
          </p:nvPr>
        </p:nvSpPr>
        <p:spPr>
          <a:xfrm>
            <a:off x="274667" y="1304925"/>
            <a:ext cx="11090275" cy="4872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621BF6-F387-488C-983D-B5E3D3502671}"/>
              </a:ext>
            </a:extLst>
          </p:cNvPr>
          <p:cNvSpPr>
            <a:spLocks noGrp="1"/>
          </p:cNvSpPr>
          <p:nvPr>
            <p:ph type="dt" sz="half" idx="2"/>
          </p:nvPr>
        </p:nvSpPr>
        <p:spPr>
          <a:xfrm>
            <a:off x="27466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EF10F-B9D2-4F1B-A0FD-37978C056AD1}" type="datetime1">
              <a:rPr lang="en-GB" smtClean="0"/>
              <a:t>17/03/2025</a:t>
            </a:fld>
            <a:endParaRPr lang="en-GB"/>
          </a:p>
        </p:txBody>
      </p:sp>
      <p:sp>
        <p:nvSpPr>
          <p:cNvPr id="5" name="Footer Placeholder 4">
            <a:extLst>
              <a:ext uri="{FF2B5EF4-FFF2-40B4-BE49-F238E27FC236}">
                <a16:creationId xmlns:a16="http://schemas.microsoft.com/office/drawing/2014/main" id="{F740A82E-8FAE-429B-9749-734D4654E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40E0DC-FA5D-4EDF-99F7-E440B08F6A38}"/>
              </a:ext>
            </a:extLst>
          </p:cNvPr>
          <p:cNvSpPr>
            <a:spLocks noGrp="1"/>
          </p:cNvSpPr>
          <p:nvPr>
            <p:ph type="sldNum" sz="quarter" idx="4"/>
          </p:nvPr>
        </p:nvSpPr>
        <p:spPr>
          <a:xfrm>
            <a:off x="9221788" y="6354431"/>
            <a:ext cx="2706687" cy="362282"/>
          </a:xfrm>
          <a:prstGeom prst="rect">
            <a:avLst/>
          </a:prstGeom>
        </p:spPr>
        <p:txBody>
          <a:bodyPr vert="horz" lIns="91440" tIns="45720" rIns="91440" bIns="45720" rtlCol="0" anchor="ctr"/>
          <a:lstStyle>
            <a:lvl1pPr algn="r">
              <a:defRPr sz="1200">
                <a:solidFill>
                  <a:schemeClr val="tx1">
                    <a:tint val="75000"/>
                  </a:schemeClr>
                </a:solidFill>
              </a:defRPr>
            </a:lvl1pPr>
          </a:lstStyle>
          <a:p>
            <a:fld id="{6D317083-583A-4C42-B2C5-F5A08834B545}" type="slidenum">
              <a:rPr lang="en-GB" smtClean="0"/>
              <a:t>‹#›</a:t>
            </a:fld>
            <a:endParaRPr lang="en-GB"/>
          </a:p>
        </p:txBody>
      </p:sp>
      <p:pic>
        <p:nvPicPr>
          <p:cNvPr id="10" name="Picture 9" descr="A logo of a house with a heart&#10;&#10;Description automatically generated">
            <a:extLst>
              <a:ext uri="{FF2B5EF4-FFF2-40B4-BE49-F238E27FC236}">
                <a16:creationId xmlns:a16="http://schemas.microsoft.com/office/drawing/2014/main" id="{57121BD1-1E6A-F2B1-13AD-EABE71D1BBCA}"/>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75131" y="141287"/>
            <a:ext cx="1452392" cy="1664937"/>
          </a:xfrm>
          <a:prstGeom prst="rect">
            <a:avLst/>
          </a:prstGeom>
        </p:spPr>
      </p:pic>
    </p:spTree>
    <p:extLst>
      <p:ext uri="{BB962C8B-B14F-4D97-AF65-F5344CB8AC3E}">
        <p14:creationId xmlns:p14="http://schemas.microsoft.com/office/powerpoint/2010/main" val="982698638"/>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690" r:id="rId3"/>
    <p:sldLayoutId id="2147483650" r:id="rId4"/>
    <p:sldLayoutId id="2147483706" r:id="rId5"/>
    <p:sldLayoutId id="2147483707" r:id="rId6"/>
    <p:sldLayoutId id="2147483688" r:id="rId7"/>
    <p:sldLayoutId id="2147483712" r:id="rId8"/>
    <p:sldLayoutId id="2147483651" r:id="rId9"/>
    <p:sldLayoutId id="2147483713" r:id="rId10"/>
    <p:sldLayoutId id="2147483714" r:id="rId11"/>
    <p:sldLayoutId id="2147483689" r:id="rId12"/>
    <p:sldLayoutId id="2147483652" r:id="rId13"/>
    <p:sldLayoutId id="2147483653" r:id="rId14"/>
    <p:sldLayoutId id="2147483654" r:id="rId15"/>
    <p:sldLayoutId id="2147483655" r:id="rId16"/>
    <p:sldLayoutId id="2147483656" r:id="rId17"/>
    <p:sldLayoutId id="2147483657" r:id="rId18"/>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7514" userDrawn="1">
          <p15:clr>
            <a:srgbClr val="F26B43"/>
          </p15:clr>
        </p15:guide>
        <p15:guide id="3" orient="horz" pos="482" userDrawn="1">
          <p15:clr>
            <a:srgbClr val="F26B43"/>
          </p15:clr>
        </p15:guide>
        <p15:guide id="4" orient="horz" pos="822" userDrawn="1">
          <p15:clr>
            <a:srgbClr val="F26B43"/>
          </p15:clr>
        </p15:guide>
        <p15:guide id="5" pos="7151" userDrawn="1">
          <p15:clr>
            <a:srgbClr val="F26B43"/>
          </p15:clr>
        </p15:guide>
        <p15:guide id="6" pos="529" userDrawn="1">
          <p15:clr>
            <a:srgbClr val="F26B43"/>
          </p15:clr>
        </p15:guide>
        <p15:guide id="7" orient="horz" pos="3884" userDrawn="1">
          <p15:clr>
            <a:srgbClr val="F26B43"/>
          </p15:clr>
        </p15:guide>
        <p15:guide id="8" pos="1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4F7FA-4787-E589-F30F-6F88C26B3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854862-744E-F61C-F518-F448DCAA2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6E2A7-951D-0E7C-41C3-E00264CAA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5B6C4-BEDB-4233-A7AF-B225B72A0AF7}" type="datetimeFigureOut">
              <a:rPr lang="en-GB" smtClean="0"/>
              <a:t>17/03/2025</a:t>
            </a:fld>
            <a:endParaRPr lang="en-GB"/>
          </a:p>
        </p:txBody>
      </p:sp>
      <p:sp>
        <p:nvSpPr>
          <p:cNvPr id="5" name="Footer Placeholder 4">
            <a:extLst>
              <a:ext uri="{FF2B5EF4-FFF2-40B4-BE49-F238E27FC236}">
                <a16:creationId xmlns:a16="http://schemas.microsoft.com/office/drawing/2014/main" id="{F1B75202-BB90-8BE5-0095-6D6EC950E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487756-D5E9-375D-7DAF-03A81288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C0AB2-D27F-4CD7-A6CD-C1ED4D350319}" type="slidenum">
              <a:rPr lang="en-GB" smtClean="0"/>
              <a:t>‹#›</a:t>
            </a:fld>
            <a:endParaRPr lang="en-GB"/>
          </a:p>
        </p:txBody>
      </p:sp>
    </p:spTree>
    <p:extLst>
      <p:ext uri="{BB962C8B-B14F-4D97-AF65-F5344CB8AC3E}">
        <p14:creationId xmlns:p14="http://schemas.microsoft.com/office/powerpoint/2010/main" val="144120085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78"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665CC-420C-4AB2-A362-2DAC9CDF7C14}"/>
              </a:ext>
            </a:extLst>
          </p:cNvPr>
          <p:cNvSpPr>
            <a:spLocks noGrp="1"/>
          </p:cNvSpPr>
          <p:nvPr>
            <p:ph type="title"/>
          </p:nvPr>
        </p:nvSpPr>
        <p:spPr>
          <a:xfrm>
            <a:off x="274667" y="296863"/>
            <a:ext cx="9600853" cy="468313"/>
          </a:xfrm>
          <a:prstGeom prst="rect">
            <a:avLst/>
          </a:prstGeom>
        </p:spPr>
        <p:txBody>
          <a:bodyPr vert="horz" lIns="91440" tIns="45720" rIns="91440" bIns="45720" rtlCol="0" anchor="ctr">
            <a:normAutofit/>
          </a:bodyPr>
          <a:lstStyle/>
          <a:p>
            <a:r>
              <a:rPr lang="en-US"/>
              <a:t>Click to insert slide title</a:t>
            </a:r>
            <a:endParaRPr lang="en-GB"/>
          </a:p>
        </p:txBody>
      </p:sp>
      <p:sp>
        <p:nvSpPr>
          <p:cNvPr id="3" name="Text Placeholder 2">
            <a:extLst>
              <a:ext uri="{FF2B5EF4-FFF2-40B4-BE49-F238E27FC236}">
                <a16:creationId xmlns:a16="http://schemas.microsoft.com/office/drawing/2014/main" id="{1513C58F-4333-4ACD-B6AE-1267C5EDD04A}"/>
              </a:ext>
            </a:extLst>
          </p:cNvPr>
          <p:cNvSpPr>
            <a:spLocks noGrp="1"/>
          </p:cNvSpPr>
          <p:nvPr>
            <p:ph type="body" idx="1"/>
          </p:nvPr>
        </p:nvSpPr>
        <p:spPr>
          <a:xfrm>
            <a:off x="274667" y="1304925"/>
            <a:ext cx="11090275" cy="4872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621BF6-F387-488C-983D-B5E3D3502671}"/>
              </a:ext>
            </a:extLst>
          </p:cNvPr>
          <p:cNvSpPr>
            <a:spLocks noGrp="1"/>
          </p:cNvSpPr>
          <p:nvPr>
            <p:ph type="dt" sz="half" idx="2"/>
          </p:nvPr>
        </p:nvSpPr>
        <p:spPr>
          <a:xfrm>
            <a:off x="27466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06EE9-5234-4648-BE0F-57937DDBF0EE}" type="datetimeFigureOut">
              <a:rPr lang="en-GB" smtClean="0"/>
              <a:t>17/03/2025</a:t>
            </a:fld>
            <a:endParaRPr lang="en-GB"/>
          </a:p>
        </p:txBody>
      </p:sp>
      <p:sp>
        <p:nvSpPr>
          <p:cNvPr id="5" name="Footer Placeholder 4">
            <a:extLst>
              <a:ext uri="{FF2B5EF4-FFF2-40B4-BE49-F238E27FC236}">
                <a16:creationId xmlns:a16="http://schemas.microsoft.com/office/drawing/2014/main" id="{F740A82E-8FAE-429B-9749-734D4654E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40E0DC-FA5D-4EDF-99F7-E440B08F6A38}"/>
              </a:ext>
            </a:extLst>
          </p:cNvPr>
          <p:cNvSpPr>
            <a:spLocks noGrp="1"/>
          </p:cNvSpPr>
          <p:nvPr>
            <p:ph type="sldNum" sz="quarter" idx="4"/>
          </p:nvPr>
        </p:nvSpPr>
        <p:spPr>
          <a:xfrm>
            <a:off x="9221788" y="6354431"/>
            <a:ext cx="2706687" cy="362282"/>
          </a:xfrm>
          <a:prstGeom prst="rect">
            <a:avLst/>
          </a:prstGeom>
        </p:spPr>
        <p:txBody>
          <a:bodyPr vert="horz" lIns="91440" tIns="45720" rIns="91440" bIns="45720" rtlCol="0" anchor="ctr"/>
          <a:lstStyle>
            <a:lvl1pPr algn="r">
              <a:defRPr sz="1200">
                <a:solidFill>
                  <a:schemeClr val="tx1">
                    <a:tint val="75000"/>
                  </a:schemeClr>
                </a:solidFill>
              </a:defRPr>
            </a:lvl1pPr>
          </a:lstStyle>
          <a:p>
            <a:fld id="{EE298CBB-1569-4016-A973-10425E4DA5E2}" type="slidenum">
              <a:rPr lang="en-GB" smtClean="0"/>
              <a:t>‹#›</a:t>
            </a:fld>
            <a:endParaRPr lang="en-GB"/>
          </a:p>
        </p:txBody>
      </p:sp>
      <p:pic>
        <p:nvPicPr>
          <p:cNvPr id="9" name="Picture 8" descr="A logo with purple outline and blue text&#10;&#10;Description automatically generated">
            <a:extLst>
              <a:ext uri="{FF2B5EF4-FFF2-40B4-BE49-F238E27FC236}">
                <a16:creationId xmlns:a16="http://schemas.microsoft.com/office/drawing/2014/main" id="{63605ACD-3466-0C32-3E7F-C2686F5AC69A}"/>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534526" y="232351"/>
            <a:ext cx="2476500" cy="986965"/>
          </a:xfrm>
          <a:prstGeom prst="rect">
            <a:avLst/>
          </a:prstGeom>
        </p:spPr>
      </p:pic>
    </p:spTree>
    <p:extLst>
      <p:ext uri="{BB962C8B-B14F-4D97-AF65-F5344CB8AC3E}">
        <p14:creationId xmlns:p14="http://schemas.microsoft.com/office/powerpoint/2010/main" val="7138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7514">
          <p15:clr>
            <a:srgbClr val="F26B43"/>
          </p15:clr>
        </p15:guide>
        <p15:guide id="3" orient="horz" pos="482">
          <p15:clr>
            <a:srgbClr val="F26B43"/>
          </p15:clr>
        </p15:guide>
        <p15:guide id="4" orient="horz" pos="822">
          <p15:clr>
            <a:srgbClr val="F26B43"/>
          </p15:clr>
        </p15:guide>
        <p15:guide id="5" pos="7151">
          <p15:clr>
            <a:srgbClr val="F26B43"/>
          </p15:clr>
        </p15:guide>
        <p15:guide id="6" pos="529">
          <p15:clr>
            <a:srgbClr val="F26B43"/>
          </p15:clr>
        </p15:guide>
        <p15:guide id="7" orient="horz" pos="3884">
          <p15:clr>
            <a:srgbClr val="F26B43"/>
          </p15:clr>
        </p15:guide>
        <p15:guide id="8" pos="1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B99D1-B081-7BC9-4395-85799E9FD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5CF377-94B1-612B-995D-5127E213D8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a:extLst>
              <a:ext uri="{FF2B5EF4-FFF2-40B4-BE49-F238E27FC236}">
                <a16:creationId xmlns:a16="http://schemas.microsoft.com/office/drawing/2014/main" id="{9D20A606-72AC-2C72-0EF9-3149734FDB76}"/>
              </a:ext>
            </a:extLst>
          </p:cNvPr>
          <p:cNvSpPr>
            <a:spLocks noGrp="1"/>
          </p:cNvSpPr>
          <p:nvPr>
            <p:ph type="sldNum" sz="quarter" idx="4"/>
          </p:nvPr>
        </p:nvSpPr>
        <p:spPr>
          <a:xfrm>
            <a:off x="8610600" y="6356350"/>
            <a:ext cx="2743200" cy="365125"/>
          </a:xfrm>
          <a:prstGeom prst="rect">
            <a:avLst/>
          </a:prstGeom>
        </p:spPr>
        <p:txBody>
          <a:bodyPr/>
          <a:lstStyle>
            <a:lvl1pPr algn="r">
              <a:defRPr sz="1400" b="1" i="0">
                <a:solidFill>
                  <a:schemeClr val="tx1"/>
                </a:solidFill>
                <a:latin typeface="Montserrat" pitchFamily="2" charset="77"/>
              </a:defRPr>
            </a:lvl1pPr>
          </a:lstStyle>
          <a:p>
            <a:fld id="{0000BC94-6020-424F-AEF4-07B0CA31606B}" type="slidenum">
              <a:rPr lang="en-US" smtClean="0"/>
              <a:pPr/>
              <a:t>‹#›</a:t>
            </a:fld>
            <a:endParaRPr lang="en-US"/>
          </a:p>
        </p:txBody>
      </p:sp>
      <p:sp>
        <p:nvSpPr>
          <p:cNvPr id="17" name="Footer Placeholder 4">
            <a:extLst>
              <a:ext uri="{FF2B5EF4-FFF2-40B4-BE49-F238E27FC236}">
                <a16:creationId xmlns:a16="http://schemas.microsoft.com/office/drawing/2014/main" id="{7416CA26-EBBD-4560-1CF2-843C6965E949}"/>
              </a:ext>
            </a:extLst>
          </p:cNvPr>
          <p:cNvSpPr>
            <a:spLocks noGrp="1"/>
          </p:cNvSpPr>
          <p:nvPr>
            <p:ph type="ftr" sz="quarter" idx="3"/>
          </p:nvPr>
        </p:nvSpPr>
        <p:spPr>
          <a:xfrm>
            <a:off x="1186427" y="6356350"/>
            <a:ext cx="6948561" cy="365125"/>
          </a:xfrm>
          <a:prstGeom prst="rect">
            <a:avLst/>
          </a:prstGeom>
        </p:spPr>
        <p:txBody>
          <a:bodyPr/>
          <a:lstStyle>
            <a:lvl1pPr algn="l">
              <a:defRPr sz="1400" b="1" i="0">
                <a:solidFill>
                  <a:srgbClr val="40468A"/>
                </a:solidFill>
                <a:latin typeface="Montserrat SemiBold" pitchFamily="2" charset="77"/>
              </a:defRPr>
            </a:lvl1pPr>
          </a:lstStyle>
          <a:p>
            <a:r>
              <a:rPr lang="en-US"/>
              <a:t>South East Regional Care Cooperative</a:t>
            </a:r>
          </a:p>
        </p:txBody>
      </p:sp>
    </p:spTree>
    <p:extLst>
      <p:ext uri="{BB962C8B-B14F-4D97-AF65-F5344CB8AC3E}">
        <p14:creationId xmlns:p14="http://schemas.microsoft.com/office/powerpoint/2010/main" val="3826457749"/>
      </p:ext>
    </p:extLst>
  </p:cSld>
  <p:clrMap bg1="lt1" tx1="dk1" bg2="lt2" tx2="dk2" accent1="accent1" accent2="accent2" accent3="accent3" accent4="accent4" accent5="accent5" accent6="accent6" hlink="hlink" folHlink="folHlink"/>
  <p:sldLayoutIdLst>
    <p:sldLayoutId id="2147483702" r:id="rId1"/>
    <p:sldLayoutId id="2147483686" r:id="rId2"/>
    <p:sldLayoutId id="2147483687" r:id="rId3"/>
    <p:sldLayoutId id="2147483703" r:id="rId4"/>
    <p:sldLayoutId id="2147483704" r:id="rId5"/>
    <p:sldLayoutId id="2147483705"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3600" b="1" i="0" kern="1200">
          <a:solidFill>
            <a:srgbClr val="40468A"/>
          </a:solidFill>
          <a:latin typeface="Montserrat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mailto:Nancy.sayer@nhs.net" TargetMode="External"/><Relationship Id="rId3" Type="http://schemas.openxmlformats.org/officeDocument/2006/relationships/image" Target="../media/image27.png"/><Relationship Id="rId7" Type="http://schemas.openxmlformats.org/officeDocument/2006/relationships/hyperlink" Target="mailto:Helen.humphry@westsussex.gov.uk" TargetMode="External"/><Relationship Id="rId12"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51.xml"/><Relationship Id="rId6" Type="http://schemas.openxmlformats.org/officeDocument/2006/relationships/hyperlink" Target="mailto:Wendy.williams2@outlook.com" TargetMode="External"/><Relationship Id="rId11" Type="http://schemas.openxmlformats.org/officeDocument/2006/relationships/hyperlink" Target="mailto:Mark@markevansconsulting.co.uk" TargetMode="External"/><Relationship Id="rId5" Type="http://schemas.openxmlformats.org/officeDocument/2006/relationships/hyperlink" Target="mailto:Lucy.butler@westsussex.gov.uk" TargetMode="External"/><Relationship Id="rId10" Type="http://schemas.openxmlformats.org/officeDocument/2006/relationships/image" Target="../media/image30.jpeg"/><Relationship Id="rId4" Type="http://schemas.openxmlformats.org/officeDocument/2006/relationships/image" Target="../media/image28.jpeg"/><Relationship Id="rId9" Type="http://schemas.openxmlformats.org/officeDocument/2006/relationships/hyperlink" Target="mailto:Alistair.herbert@eastsussex.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392-3A37-4385-872C-4A2411067797}"/>
              </a:ext>
            </a:extLst>
          </p:cNvPr>
          <p:cNvSpPr>
            <a:spLocks noGrp="1"/>
          </p:cNvSpPr>
          <p:nvPr>
            <p:ph type="ctrTitle"/>
          </p:nvPr>
        </p:nvSpPr>
        <p:spPr/>
        <p:txBody>
          <a:bodyPr/>
          <a:lstStyle/>
          <a:p>
            <a:r>
              <a:rPr lang="en-GB"/>
              <a:t>South East Regional Care Cooperative</a:t>
            </a:r>
          </a:p>
        </p:txBody>
      </p:sp>
      <p:sp>
        <p:nvSpPr>
          <p:cNvPr id="3" name="Subtitle 2">
            <a:extLst>
              <a:ext uri="{FF2B5EF4-FFF2-40B4-BE49-F238E27FC236}">
                <a16:creationId xmlns:a16="http://schemas.microsoft.com/office/drawing/2014/main" id="{B504A5E1-BAA1-4E99-9906-DDFC30134D6D}"/>
              </a:ext>
            </a:extLst>
          </p:cNvPr>
          <p:cNvSpPr>
            <a:spLocks noGrp="1"/>
          </p:cNvSpPr>
          <p:nvPr>
            <p:ph type="subTitle" idx="1"/>
          </p:nvPr>
        </p:nvSpPr>
        <p:spPr/>
        <p:txBody>
          <a:bodyPr vert="horz" lIns="91440" tIns="45720" rIns="91440" bIns="45720" rtlCol="0" anchor="t">
            <a:normAutofit/>
          </a:bodyPr>
          <a:lstStyle/>
          <a:p>
            <a:r>
              <a:rPr lang="en-US"/>
              <a:t>Introductory slides</a:t>
            </a:r>
          </a:p>
        </p:txBody>
      </p:sp>
      <p:sp>
        <p:nvSpPr>
          <p:cNvPr id="4" name="Rectangle 3">
            <a:extLst>
              <a:ext uri="{FF2B5EF4-FFF2-40B4-BE49-F238E27FC236}">
                <a16:creationId xmlns:a16="http://schemas.microsoft.com/office/drawing/2014/main" id="{18A50D83-0AA1-08ED-EF47-A46217EFD55E}"/>
              </a:ext>
            </a:extLst>
          </p:cNvPr>
          <p:cNvSpPr/>
          <p:nvPr/>
        </p:nvSpPr>
        <p:spPr>
          <a:xfrm>
            <a:off x="607040" y="5686366"/>
            <a:ext cx="2995448" cy="643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058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68F6-D223-1BDF-060C-7F0F809B0F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5248D14-DA85-2D49-2372-4AF79F932AB4}"/>
              </a:ext>
            </a:extLst>
          </p:cNvPr>
          <p:cNvSpPr txBox="1"/>
          <p:nvPr/>
        </p:nvSpPr>
        <p:spPr>
          <a:xfrm>
            <a:off x="773043" y="140252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1" name="TextBox 10">
            <a:extLst>
              <a:ext uri="{FF2B5EF4-FFF2-40B4-BE49-F238E27FC236}">
                <a16:creationId xmlns:a16="http://schemas.microsoft.com/office/drawing/2014/main" id="{8578C1BA-37BB-548F-E6E5-A8EC82E42B00}"/>
              </a:ext>
            </a:extLst>
          </p:cNvPr>
          <p:cNvSpPr txBox="1"/>
          <p:nvPr/>
        </p:nvSpPr>
        <p:spPr>
          <a:xfrm>
            <a:off x="277320" y="1053434"/>
            <a:ext cx="1102750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dirty="0">
              <a:ea typeface="Calibri Light"/>
              <a:cs typeface="Calibri Light"/>
            </a:endParaRPr>
          </a:p>
          <a:p>
            <a:pPr algn="ctr"/>
            <a:r>
              <a:rPr lang="en-GB" dirty="0">
                <a:ea typeface="Calibri Light"/>
                <a:cs typeface="Calibri Light"/>
              </a:rPr>
              <a:t>Please get in touch if you'd like more information, and to work with us.</a:t>
            </a:r>
            <a:endParaRPr lang="en-US" dirty="0">
              <a:ea typeface="Calibri"/>
              <a:cs typeface="Calibri"/>
            </a:endParaRPr>
          </a:p>
          <a:p>
            <a:pPr algn="ctr"/>
            <a:r>
              <a:rPr lang="en-GB" dirty="0">
                <a:ea typeface="Calibri Light"/>
                <a:cs typeface="Calibri Light"/>
              </a:rPr>
              <a:t>We welcome engagement from partners, providers and others working in children's social care in the South East.</a:t>
            </a:r>
          </a:p>
          <a:p>
            <a:pPr algn="ctr"/>
            <a:endParaRPr lang="en-GB">
              <a:ea typeface="Calibri Light"/>
              <a:cs typeface="Calibri Light"/>
            </a:endParaRPr>
          </a:p>
          <a:p>
            <a:pPr algn="ctr"/>
            <a:endParaRPr lang="en-GB">
              <a:ea typeface="Calibri Light"/>
              <a:cs typeface="Calibri Light"/>
            </a:endParaRPr>
          </a:p>
        </p:txBody>
      </p:sp>
      <p:pic>
        <p:nvPicPr>
          <p:cNvPr id="14" name="Picture 13" descr="A person smiling for a selfie&#10;&#10;AI-generated content may be incorrect.">
            <a:extLst>
              <a:ext uri="{FF2B5EF4-FFF2-40B4-BE49-F238E27FC236}">
                <a16:creationId xmlns:a16="http://schemas.microsoft.com/office/drawing/2014/main" id="{DA2348D9-7C43-CA52-4296-8B47CB6142B9}"/>
              </a:ext>
            </a:extLst>
          </p:cNvPr>
          <p:cNvPicPr>
            <a:picLocks noChangeAspect="1"/>
          </p:cNvPicPr>
          <p:nvPr/>
        </p:nvPicPr>
        <p:blipFill>
          <a:blip r:embed="rId2"/>
          <a:srcRect l="-1523" t="15370" r="2879" b="10594"/>
          <a:stretch/>
        </p:blipFill>
        <p:spPr>
          <a:xfrm>
            <a:off x="6419119" y="3732276"/>
            <a:ext cx="1238370" cy="1250097"/>
          </a:xfrm>
          <a:prstGeom prst="rect">
            <a:avLst/>
          </a:prstGeom>
        </p:spPr>
      </p:pic>
      <p:pic>
        <p:nvPicPr>
          <p:cNvPr id="16" name="Picture 15" descr="A person smiling for a picture&#10;&#10;AI-generated content may be incorrect.">
            <a:extLst>
              <a:ext uri="{FF2B5EF4-FFF2-40B4-BE49-F238E27FC236}">
                <a16:creationId xmlns:a16="http://schemas.microsoft.com/office/drawing/2014/main" id="{4650A7D0-79DF-13B5-5B01-78A29B9FB8EC}"/>
              </a:ext>
            </a:extLst>
          </p:cNvPr>
          <p:cNvPicPr>
            <a:picLocks noChangeAspect="1"/>
          </p:cNvPicPr>
          <p:nvPr/>
        </p:nvPicPr>
        <p:blipFill>
          <a:blip r:embed="rId3"/>
          <a:stretch>
            <a:fillRect/>
          </a:stretch>
        </p:blipFill>
        <p:spPr>
          <a:xfrm>
            <a:off x="1220757" y="3744772"/>
            <a:ext cx="1180177" cy="1232234"/>
          </a:xfrm>
          <a:prstGeom prst="rect">
            <a:avLst/>
          </a:prstGeom>
        </p:spPr>
      </p:pic>
      <p:pic>
        <p:nvPicPr>
          <p:cNvPr id="20" name="Picture 19" descr="A person smiling at camera&#10;&#10;AI-generated content may be incorrect.">
            <a:extLst>
              <a:ext uri="{FF2B5EF4-FFF2-40B4-BE49-F238E27FC236}">
                <a16:creationId xmlns:a16="http://schemas.microsoft.com/office/drawing/2014/main" id="{FA4A4A75-9960-A637-8ABB-07E03B961ABE}"/>
              </a:ext>
            </a:extLst>
          </p:cNvPr>
          <p:cNvPicPr>
            <a:picLocks noChangeAspect="1"/>
          </p:cNvPicPr>
          <p:nvPr/>
        </p:nvPicPr>
        <p:blipFill>
          <a:blip r:embed="rId4"/>
          <a:srcRect l="6493" r="5844" b="12000"/>
          <a:stretch/>
        </p:blipFill>
        <p:spPr>
          <a:xfrm>
            <a:off x="1221565" y="2298440"/>
            <a:ext cx="1180805" cy="1231505"/>
          </a:xfrm>
          <a:prstGeom prst="rect">
            <a:avLst/>
          </a:prstGeom>
        </p:spPr>
      </p:pic>
      <p:sp>
        <p:nvSpPr>
          <p:cNvPr id="25" name="TextBox 24">
            <a:extLst>
              <a:ext uri="{FF2B5EF4-FFF2-40B4-BE49-F238E27FC236}">
                <a16:creationId xmlns:a16="http://schemas.microsoft.com/office/drawing/2014/main" id="{C892E269-D16D-13C4-8A96-E3D06E23730C}"/>
              </a:ext>
            </a:extLst>
          </p:cNvPr>
          <p:cNvSpPr txBox="1"/>
          <p:nvPr/>
        </p:nvSpPr>
        <p:spPr>
          <a:xfrm>
            <a:off x="2529998" y="2297205"/>
            <a:ext cx="339773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Lucy Butler</a:t>
            </a:r>
          </a:p>
          <a:p>
            <a:r>
              <a:rPr lang="en-GB">
                <a:ea typeface="Calibri Light"/>
                <a:cs typeface="Calibri Light"/>
              </a:rPr>
              <a:t>Director</a:t>
            </a:r>
          </a:p>
          <a:p>
            <a:endParaRPr lang="en-GB">
              <a:ea typeface="Calibri Light"/>
              <a:cs typeface="Calibri Light"/>
            </a:endParaRPr>
          </a:p>
          <a:p>
            <a:r>
              <a:rPr lang="en-GB">
                <a:ea typeface="Calibri Light"/>
                <a:cs typeface="Calibri Light"/>
                <a:hlinkClick r:id="rId5"/>
              </a:rPr>
              <a:t>Lucy.butler@westsussex.gov.uk</a:t>
            </a:r>
            <a:endParaRPr lang="en-GB">
              <a:ea typeface="Calibri Light"/>
              <a:cs typeface="Calibri Light"/>
            </a:endParaRPr>
          </a:p>
          <a:p>
            <a:endParaRPr lang="en-GB">
              <a:ea typeface="Calibri Light"/>
              <a:cs typeface="Calibri Light"/>
            </a:endParaRPr>
          </a:p>
        </p:txBody>
      </p:sp>
      <p:sp>
        <p:nvSpPr>
          <p:cNvPr id="27" name="TextBox 26">
            <a:extLst>
              <a:ext uri="{FF2B5EF4-FFF2-40B4-BE49-F238E27FC236}">
                <a16:creationId xmlns:a16="http://schemas.microsoft.com/office/drawing/2014/main" id="{526AE59C-B2D9-E54A-A943-1137C6E2FD21}"/>
              </a:ext>
            </a:extLst>
          </p:cNvPr>
          <p:cNvSpPr txBox="1"/>
          <p:nvPr/>
        </p:nvSpPr>
        <p:spPr>
          <a:xfrm>
            <a:off x="2562180" y="3749372"/>
            <a:ext cx="339773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Wendy Williams</a:t>
            </a:r>
          </a:p>
          <a:p>
            <a:r>
              <a:rPr lang="en-GB">
                <a:ea typeface="Calibri Light"/>
                <a:cs typeface="Calibri Light"/>
              </a:rPr>
              <a:t>Commissioning lead</a:t>
            </a:r>
          </a:p>
          <a:p>
            <a:endParaRPr lang="en-GB">
              <a:ea typeface="Calibri Light"/>
              <a:cs typeface="Calibri Light"/>
            </a:endParaRPr>
          </a:p>
          <a:p>
            <a:r>
              <a:rPr lang="en-GB">
                <a:ea typeface="Calibri Light"/>
                <a:cs typeface="Calibri Light"/>
                <a:hlinkClick r:id="rId6"/>
              </a:rPr>
              <a:t>Wendy.williams2@outlook.com</a:t>
            </a:r>
            <a:endParaRPr lang="en-GB">
              <a:ea typeface="Calibri Light"/>
              <a:cs typeface="Calibri Light"/>
            </a:endParaRPr>
          </a:p>
          <a:p>
            <a:endParaRPr lang="en-GB">
              <a:ea typeface="Calibri Light"/>
              <a:cs typeface="Calibri Light"/>
            </a:endParaRPr>
          </a:p>
        </p:txBody>
      </p:sp>
      <p:sp>
        <p:nvSpPr>
          <p:cNvPr id="29" name="TextBox 28">
            <a:extLst>
              <a:ext uri="{FF2B5EF4-FFF2-40B4-BE49-F238E27FC236}">
                <a16:creationId xmlns:a16="http://schemas.microsoft.com/office/drawing/2014/main" id="{1EB865C0-E1F5-6315-0355-A16C0434419C}"/>
              </a:ext>
            </a:extLst>
          </p:cNvPr>
          <p:cNvSpPr txBox="1"/>
          <p:nvPr/>
        </p:nvSpPr>
        <p:spPr>
          <a:xfrm>
            <a:off x="7801361" y="3798218"/>
            <a:ext cx="37298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Helen Humphry</a:t>
            </a:r>
          </a:p>
          <a:p>
            <a:r>
              <a:rPr lang="en-GB">
                <a:ea typeface="Calibri Light"/>
                <a:cs typeface="Calibri Light"/>
              </a:rPr>
              <a:t>Business manager</a:t>
            </a:r>
          </a:p>
          <a:p>
            <a:endParaRPr lang="en-GB">
              <a:ea typeface="Calibri Light"/>
              <a:cs typeface="Calibri Light"/>
            </a:endParaRPr>
          </a:p>
          <a:p>
            <a:r>
              <a:rPr lang="en-GB">
                <a:ea typeface="Calibri Light"/>
                <a:cs typeface="Calibri Light"/>
                <a:hlinkClick r:id="rId7"/>
              </a:rPr>
              <a:t>Helen.humphry@westsussex.gov.uk</a:t>
            </a:r>
            <a:endParaRPr lang="en-GB">
              <a:ea typeface="Calibri Light"/>
              <a:cs typeface="Calibri Light"/>
            </a:endParaRPr>
          </a:p>
          <a:p>
            <a:endParaRPr lang="en-GB">
              <a:ea typeface="Calibri Light"/>
              <a:cs typeface="Calibri Light"/>
            </a:endParaRPr>
          </a:p>
          <a:p>
            <a:endParaRPr lang="en-GB">
              <a:ea typeface="Calibri Light"/>
              <a:cs typeface="Calibri Light"/>
            </a:endParaRPr>
          </a:p>
        </p:txBody>
      </p:sp>
      <p:pic>
        <p:nvPicPr>
          <p:cNvPr id="31" name="Picture 30" descr="Profile photo of Alistair Herbert">
            <a:extLst>
              <a:ext uri="{FF2B5EF4-FFF2-40B4-BE49-F238E27FC236}">
                <a16:creationId xmlns:a16="http://schemas.microsoft.com/office/drawing/2014/main" id="{18510767-14AB-2A41-D449-AF598B457C9B}"/>
              </a:ext>
            </a:extLst>
          </p:cNvPr>
          <p:cNvPicPr>
            <a:picLocks noChangeAspect="1"/>
          </p:cNvPicPr>
          <p:nvPr/>
        </p:nvPicPr>
        <p:blipFill>
          <a:blip r:embed="rId8"/>
          <a:stretch>
            <a:fillRect/>
          </a:stretch>
        </p:blipFill>
        <p:spPr>
          <a:xfrm>
            <a:off x="6421380" y="2185837"/>
            <a:ext cx="1237393" cy="1248806"/>
          </a:xfrm>
          <a:prstGeom prst="rect">
            <a:avLst/>
          </a:prstGeom>
        </p:spPr>
      </p:pic>
      <p:sp>
        <p:nvSpPr>
          <p:cNvPr id="33" name="TextBox 32">
            <a:extLst>
              <a:ext uri="{FF2B5EF4-FFF2-40B4-BE49-F238E27FC236}">
                <a16:creationId xmlns:a16="http://schemas.microsoft.com/office/drawing/2014/main" id="{CFEFAB90-D76C-CE00-3442-F71F83CAB94B}"/>
              </a:ext>
            </a:extLst>
          </p:cNvPr>
          <p:cNvSpPr txBox="1"/>
          <p:nvPr/>
        </p:nvSpPr>
        <p:spPr>
          <a:xfrm>
            <a:off x="7759409" y="2189742"/>
            <a:ext cx="37298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Alistair Herbert</a:t>
            </a:r>
            <a:endParaRPr lang="en-US"/>
          </a:p>
          <a:p>
            <a:r>
              <a:rPr lang="en-GB">
                <a:ea typeface="Calibri Light"/>
                <a:cs typeface="Calibri Light"/>
              </a:rPr>
              <a:t>Data lead</a:t>
            </a:r>
          </a:p>
          <a:p>
            <a:endParaRPr lang="en-GB">
              <a:ea typeface="Calibri Light"/>
              <a:cs typeface="Calibri Light"/>
            </a:endParaRPr>
          </a:p>
          <a:p>
            <a:r>
              <a:rPr lang="en-GB">
                <a:ea typeface="Calibri Light"/>
                <a:cs typeface="Calibri Light"/>
                <a:hlinkClick r:id="rId9"/>
              </a:rPr>
              <a:t>Alistair.herbert@eastsussex.gov.uk</a:t>
            </a:r>
            <a:endParaRPr lang="en-GB"/>
          </a:p>
          <a:p>
            <a:endParaRPr lang="en-GB">
              <a:ea typeface="Calibri Light"/>
              <a:cs typeface="Calibri Light"/>
            </a:endParaRPr>
          </a:p>
          <a:p>
            <a:endParaRPr lang="en-GB">
              <a:ea typeface="Calibri Light"/>
              <a:cs typeface="Calibri Light"/>
            </a:endParaRPr>
          </a:p>
          <a:p>
            <a:endParaRPr lang="en-GB">
              <a:ea typeface="Calibri Light"/>
              <a:cs typeface="Calibri Light"/>
            </a:endParaRPr>
          </a:p>
        </p:txBody>
      </p:sp>
      <p:pic>
        <p:nvPicPr>
          <p:cNvPr id="34" name="Picture 33">
            <a:extLst>
              <a:ext uri="{FF2B5EF4-FFF2-40B4-BE49-F238E27FC236}">
                <a16:creationId xmlns:a16="http://schemas.microsoft.com/office/drawing/2014/main" id="{8247DB08-48BE-EABA-0F05-3F50C417D8D3}"/>
              </a:ext>
            </a:extLst>
          </p:cNvPr>
          <p:cNvPicPr>
            <a:picLocks noChangeAspect="1"/>
          </p:cNvPicPr>
          <p:nvPr/>
        </p:nvPicPr>
        <p:blipFill>
          <a:blip r:embed="rId10"/>
          <a:srcRect l="-296" r="-1365" b="15637"/>
          <a:stretch/>
        </p:blipFill>
        <p:spPr>
          <a:xfrm>
            <a:off x="1220499" y="5166916"/>
            <a:ext cx="1189561" cy="1282273"/>
          </a:xfrm>
          <a:prstGeom prst="rect">
            <a:avLst/>
          </a:prstGeom>
        </p:spPr>
      </p:pic>
      <p:sp>
        <p:nvSpPr>
          <p:cNvPr id="35" name="TextBox 34">
            <a:extLst>
              <a:ext uri="{FF2B5EF4-FFF2-40B4-BE49-F238E27FC236}">
                <a16:creationId xmlns:a16="http://schemas.microsoft.com/office/drawing/2014/main" id="{AB62F22A-71F2-0FAC-C213-400CBA31DD2F}"/>
              </a:ext>
            </a:extLst>
          </p:cNvPr>
          <p:cNvSpPr txBox="1"/>
          <p:nvPr/>
        </p:nvSpPr>
        <p:spPr>
          <a:xfrm>
            <a:off x="2562180" y="5295783"/>
            <a:ext cx="33977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Mark Evans</a:t>
            </a:r>
            <a:endParaRPr lang="en-US"/>
          </a:p>
          <a:p>
            <a:r>
              <a:rPr lang="en-GB">
                <a:ea typeface="Calibri Light"/>
                <a:cs typeface="Calibri Light"/>
              </a:rPr>
              <a:t>Project lead</a:t>
            </a:r>
          </a:p>
          <a:p>
            <a:endParaRPr lang="en-GB">
              <a:ea typeface="Calibri Light"/>
              <a:cs typeface="Calibri Light"/>
            </a:endParaRPr>
          </a:p>
          <a:p>
            <a:r>
              <a:rPr lang="en-GB">
                <a:ea typeface="Calibri Light"/>
                <a:cs typeface="Calibri Light"/>
                <a:hlinkClick r:id="rId11"/>
              </a:rPr>
              <a:t>Mark@markevansconsulting.co.uk</a:t>
            </a:r>
            <a:endParaRPr lang="en-GB">
              <a:ea typeface="Calibri Light"/>
              <a:cs typeface="Calibri Light"/>
            </a:endParaRPr>
          </a:p>
          <a:p>
            <a:endParaRPr lang="en-GB">
              <a:ea typeface="Calibri Light"/>
              <a:cs typeface="Calibri Light"/>
            </a:endParaRPr>
          </a:p>
          <a:p>
            <a:endParaRPr lang="en-GB">
              <a:ea typeface="Calibri Light"/>
              <a:cs typeface="Calibri Light"/>
            </a:endParaRPr>
          </a:p>
          <a:p>
            <a:endParaRPr lang="en-GB">
              <a:ea typeface="Calibri Light"/>
              <a:cs typeface="Calibri Light"/>
            </a:endParaRPr>
          </a:p>
          <a:p>
            <a:endParaRPr lang="en-GB">
              <a:ea typeface="Calibri Light"/>
              <a:cs typeface="Calibri Light"/>
            </a:endParaRPr>
          </a:p>
        </p:txBody>
      </p:sp>
      <p:pic>
        <p:nvPicPr>
          <p:cNvPr id="36" name="Picture 35" descr="Nancy Sayer | Open Forum Events">
            <a:extLst>
              <a:ext uri="{FF2B5EF4-FFF2-40B4-BE49-F238E27FC236}">
                <a16:creationId xmlns:a16="http://schemas.microsoft.com/office/drawing/2014/main" id="{9F5539A0-5BF5-ECCB-336F-A04A3D1D9491}"/>
              </a:ext>
            </a:extLst>
          </p:cNvPr>
          <p:cNvPicPr>
            <a:picLocks noChangeAspect="1"/>
          </p:cNvPicPr>
          <p:nvPr/>
        </p:nvPicPr>
        <p:blipFill>
          <a:blip r:embed="rId12"/>
          <a:stretch>
            <a:fillRect/>
          </a:stretch>
        </p:blipFill>
        <p:spPr>
          <a:xfrm>
            <a:off x="6419890" y="5170240"/>
            <a:ext cx="1238289" cy="1294706"/>
          </a:xfrm>
          <a:prstGeom prst="rect">
            <a:avLst/>
          </a:prstGeom>
        </p:spPr>
      </p:pic>
      <p:sp>
        <p:nvSpPr>
          <p:cNvPr id="37" name="TextBox 36">
            <a:extLst>
              <a:ext uri="{FF2B5EF4-FFF2-40B4-BE49-F238E27FC236}">
                <a16:creationId xmlns:a16="http://schemas.microsoft.com/office/drawing/2014/main" id="{0CACA8E1-5CE2-6252-2942-A5E15F47AE31}"/>
              </a:ext>
            </a:extLst>
          </p:cNvPr>
          <p:cNvSpPr txBox="1"/>
          <p:nvPr/>
        </p:nvSpPr>
        <p:spPr>
          <a:xfrm>
            <a:off x="7804232" y="5349800"/>
            <a:ext cx="372989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Nancy Sayer</a:t>
            </a:r>
            <a:endParaRPr lang="en-US"/>
          </a:p>
          <a:p>
            <a:r>
              <a:rPr lang="en-GB">
                <a:ea typeface="Calibri Light"/>
                <a:cs typeface="Calibri Light"/>
              </a:rPr>
              <a:t>Health partnership lead</a:t>
            </a:r>
          </a:p>
          <a:p>
            <a:endParaRPr lang="en-GB">
              <a:ea typeface="Calibri Light"/>
              <a:cs typeface="Calibri Light"/>
            </a:endParaRPr>
          </a:p>
          <a:p>
            <a:r>
              <a:rPr lang="en-GB">
                <a:ea typeface="Calibri Light"/>
                <a:cs typeface="Calibri Light"/>
                <a:hlinkClick r:id="rId13"/>
              </a:rPr>
              <a:t>Nancy.sayer@nhs.net</a:t>
            </a:r>
            <a:endParaRPr lang="en-GB">
              <a:ea typeface="Calibri Light"/>
              <a:cs typeface="Calibri Light"/>
            </a:endParaRPr>
          </a:p>
          <a:p>
            <a:endParaRPr lang="en-GB">
              <a:ea typeface="Calibri Light"/>
              <a:cs typeface="Calibri Light"/>
            </a:endParaRPr>
          </a:p>
          <a:p>
            <a:endParaRPr lang="en-GB">
              <a:ea typeface="Calibri Light"/>
              <a:cs typeface="Calibri Light"/>
            </a:endParaRPr>
          </a:p>
          <a:p>
            <a:endParaRPr lang="en-GB">
              <a:ea typeface="Calibri Light"/>
              <a:cs typeface="Calibri Light"/>
            </a:endParaRPr>
          </a:p>
          <a:p>
            <a:endParaRPr lang="en-GB">
              <a:ea typeface="Calibri Light"/>
              <a:cs typeface="Calibri Light"/>
            </a:endParaRPr>
          </a:p>
        </p:txBody>
      </p:sp>
      <p:sp>
        <p:nvSpPr>
          <p:cNvPr id="5" name="Title 1">
            <a:extLst>
              <a:ext uri="{FF2B5EF4-FFF2-40B4-BE49-F238E27FC236}">
                <a16:creationId xmlns:a16="http://schemas.microsoft.com/office/drawing/2014/main" id="{AEE8EBF3-1418-14F6-EE75-F979E39177D1}"/>
              </a:ext>
            </a:extLst>
          </p:cNvPr>
          <p:cNvSpPr>
            <a:spLocks noGrp="1"/>
          </p:cNvSpPr>
          <p:nvPr>
            <p:ph type="title"/>
          </p:nvPr>
        </p:nvSpPr>
        <p:spPr>
          <a:xfrm>
            <a:off x="667407" y="220608"/>
            <a:ext cx="10515600" cy="1325563"/>
          </a:xfrm>
        </p:spPr>
        <p:txBody>
          <a:bodyPr/>
          <a:lstStyle/>
          <a:p>
            <a:r>
              <a:rPr lang="en-GB" dirty="0">
                <a:latin typeface="Montserrat ExtraBold"/>
              </a:rPr>
              <a:t>Let's connect!</a:t>
            </a:r>
            <a:endParaRPr lang="en-GB" dirty="0"/>
          </a:p>
        </p:txBody>
      </p:sp>
    </p:spTree>
    <p:extLst>
      <p:ext uri="{BB962C8B-B14F-4D97-AF65-F5344CB8AC3E}">
        <p14:creationId xmlns:p14="http://schemas.microsoft.com/office/powerpoint/2010/main" val="398227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Department for Education Archives - Federation of Awarding Bodies">
            <a:extLst>
              <a:ext uri="{FF2B5EF4-FFF2-40B4-BE49-F238E27FC236}">
                <a16:creationId xmlns:a16="http://schemas.microsoft.com/office/drawing/2014/main" id="{F88A764F-55F2-FBBC-45D0-AEAB53EDE11D}"/>
              </a:ext>
            </a:extLst>
          </p:cNvPr>
          <p:cNvPicPr>
            <a:picLocks noChangeAspect="1"/>
          </p:cNvPicPr>
          <p:nvPr/>
        </p:nvPicPr>
        <p:blipFill>
          <a:blip r:embed="rId2"/>
          <a:srcRect t="16568" r="-568" b="16568"/>
          <a:stretch/>
        </p:blipFill>
        <p:spPr>
          <a:xfrm>
            <a:off x="673905" y="1468641"/>
            <a:ext cx="1964949" cy="1244365"/>
          </a:xfrm>
          <a:prstGeom prst="rect">
            <a:avLst/>
          </a:prstGeom>
        </p:spPr>
      </p:pic>
      <p:sp>
        <p:nvSpPr>
          <p:cNvPr id="12" name="TextBox 11">
            <a:extLst>
              <a:ext uri="{FF2B5EF4-FFF2-40B4-BE49-F238E27FC236}">
                <a16:creationId xmlns:a16="http://schemas.microsoft.com/office/drawing/2014/main" id="{1D899357-C251-A978-E1F2-C30103E0A052}"/>
              </a:ext>
            </a:extLst>
          </p:cNvPr>
          <p:cNvSpPr txBox="1"/>
          <p:nvPr/>
        </p:nvSpPr>
        <p:spPr>
          <a:xfrm>
            <a:off x="3004446" y="1886405"/>
            <a:ext cx="81102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Light"/>
                <a:cs typeface="Calibri Light"/>
              </a:rPr>
              <a:t>In 2024, the DfE awarded capital and revenue funding to the South East and Greater Manchester to develop</a:t>
            </a:r>
            <a:r>
              <a:rPr lang="en-GB" b="1" dirty="0">
                <a:ea typeface="Calibri Light"/>
                <a:cs typeface="Calibri Light"/>
              </a:rPr>
              <a:t> Regional Care Cooperatives</a:t>
            </a:r>
            <a:r>
              <a:rPr lang="en-GB" dirty="0">
                <a:ea typeface="Calibri Light"/>
                <a:cs typeface="Calibri Light"/>
              </a:rPr>
              <a:t>.</a:t>
            </a:r>
          </a:p>
          <a:p>
            <a:endParaRPr lang="en-GB">
              <a:ea typeface="Calibri Light"/>
              <a:cs typeface="Calibri Light"/>
            </a:endParaRPr>
          </a:p>
          <a:p>
            <a:endParaRPr lang="en-GB">
              <a:ea typeface="Calibri Light"/>
              <a:cs typeface="Calibri Light"/>
            </a:endParaRPr>
          </a:p>
          <a:p>
            <a:endParaRPr lang="en-GB">
              <a:ea typeface="Calibri Light"/>
              <a:cs typeface="Calibri Light"/>
            </a:endParaRPr>
          </a:p>
          <a:p>
            <a:r>
              <a:rPr lang="en-GB" dirty="0">
                <a:ea typeface="Calibri Light"/>
                <a:cs typeface="Calibri Light"/>
              </a:rPr>
              <a:t>The concept of regionalising activities in children's social care originated in the </a:t>
            </a:r>
            <a:r>
              <a:rPr lang="en-GB" b="1" dirty="0">
                <a:ea typeface="Calibri Light"/>
                <a:cs typeface="Calibri Light"/>
              </a:rPr>
              <a:t>2016 Narey review and</a:t>
            </a:r>
            <a:r>
              <a:rPr lang="en-GB" dirty="0">
                <a:ea typeface="Calibri Light"/>
                <a:cs typeface="Calibri Light"/>
              </a:rPr>
              <a:t> has been woven through subsequent white papers including the </a:t>
            </a:r>
            <a:r>
              <a:rPr lang="en-GB" b="1" dirty="0">
                <a:ea typeface="Calibri Light"/>
                <a:cs typeface="Calibri Light"/>
              </a:rPr>
              <a:t>Independent Care Review (2022)</a:t>
            </a:r>
            <a:r>
              <a:rPr lang="en-GB" dirty="0">
                <a:ea typeface="Calibri Light"/>
                <a:cs typeface="Calibri Light"/>
              </a:rPr>
              <a:t> and </a:t>
            </a:r>
            <a:r>
              <a:rPr lang="en-GB" b="1" dirty="0">
                <a:ea typeface="Calibri Light"/>
                <a:cs typeface="Calibri Light"/>
              </a:rPr>
              <a:t>Stable Homes, Built on Love (2023)</a:t>
            </a:r>
            <a:r>
              <a:rPr lang="en-GB" dirty="0">
                <a:ea typeface="Calibri Light"/>
                <a:cs typeface="Calibri Light"/>
              </a:rPr>
              <a:t>. </a:t>
            </a:r>
          </a:p>
          <a:p>
            <a:r>
              <a:rPr lang="en-GB" dirty="0">
                <a:ea typeface="Calibri Light"/>
                <a:cs typeface="Calibri Light"/>
              </a:rPr>
              <a:t>The Children's Wellbeing and Schools bill (currently going through the House of Commons) will allow government to mandate regional cooperation.</a:t>
            </a:r>
            <a:endParaRPr lang="en-GB" dirty="0"/>
          </a:p>
          <a:p>
            <a:endParaRPr lang="en-GB">
              <a:ea typeface="Calibri Light"/>
              <a:cs typeface="Calibri Light"/>
            </a:endParaRPr>
          </a:p>
          <a:p>
            <a:endParaRPr lang="en-GB">
              <a:ea typeface="Calibri Light"/>
              <a:cs typeface="Calibri Light"/>
            </a:endParaRPr>
          </a:p>
          <a:p>
            <a:r>
              <a:rPr lang="en-GB" dirty="0">
                <a:ea typeface="Calibri Light"/>
                <a:cs typeface="Calibri Light"/>
              </a:rPr>
              <a:t>Today, the South East RCC has an ambitious plan to improve the status quo for the region's children. The RCC will be established by December 2025.</a:t>
            </a:r>
            <a:endParaRPr lang="en-GB" dirty="0"/>
          </a:p>
        </p:txBody>
      </p:sp>
      <p:pic>
        <p:nvPicPr>
          <p:cNvPr id="14" name="Picture 13" descr="Children's Social Care: Stable Homes, Built on Love. Government  Consultation Response">
            <a:extLst>
              <a:ext uri="{FF2B5EF4-FFF2-40B4-BE49-F238E27FC236}">
                <a16:creationId xmlns:a16="http://schemas.microsoft.com/office/drawing/2014/main" id="{06461D79-80AD-F454-5B07-FC93459346E2}"/>
              </a:ext>
            </a:extLst>
          </p:cNvPr>
          <p:cNvPicPr>
            <a:picLocks noChangeAspect="1"/>
          </p:cNvPicPr>
          <p:nvPr/>
        </p:nvPicPr>
        <p:blipFill>
          <a:blip r:embed="rId3"/>
          <a:srcRect t="36693" r="1054" b="31855"/>
          <a:stretch/>
        </p:blipFill>
        <p:spPr>
          <a:xfrm>
            <a:off x="572476" y="3399653"/>
            <a:ext cx="2151654" cy="944361"/>
          </a:xfrm>
          <a:prstGeom prst="rect">
            <a:avLst/>
          </a:prstGeom>
          <a:ln>
            <a:solidFill>
              <a:schemeClr val="bg1"/>
            </a:solidFill>
          </a:ln>
        </p:spPr>
      </p:pic>
      <p:pic>
        <p:nvPicPr>
          <p:cNvPr id="15" name="Picture 14" descr="A close-up of a logo&#10;&#10;AI-generated content may be incorrect.">
            <a:extLst>
              <a:ext uri="{FF2B5EF4-FFF2-40B4-BE49-F238E27FC236}">
                <a16:creationId xmlns:a16="http://schemas.microsoft.com/office/drawing/2014/main" id="{FA4E68D1-7B16-84B0-4500-950F41083456}"/>
              </a:ext>
            </a:extLst>
          </p:cNvPr>
          <p:cNvPicPr>
            <a:picLocks noChangeAspect="1"/>
          </p:cNvPicPr>
          <p:nvPr/>
        </p:nvPicPr>
        <p:blipFill>
          <a:blip r:embed="rId4"/>
          <a:stretch>
            <a:fillRect/>
          </a:stretch>
        </p:blipFill>
        <p:spPr>
          <a:xfrm>
            <a:off x="573502" y="5080057"/>
            <a:ext cx="2276475" cy="781050"/>
          </a:xfrm>
          <a:prstGeom prst="rect">
            <a:avLst/>
          </a:prstGeom>
          <a:ln>
            <a:solidFill>
              <a:schemeClr val="bg1"/>
            </a:solidFill>
          </a:ln>
        </p:spPr>
      </p:pic>
      <p:sp>
        <p:nvSpPr>
          <p:cNvPr id="2" name="Title 1">
            <a:extLst>
              <a:ext uri="{FF2B5EF4-FFF2-40B4-BE49-F238E27FC236}">
                <a16:creationId xmlns:a16="http://schemas.microsoft.com/office/drawing/2014/main" id="{0CECD1D6-29A3-0529-F035-C685EA799A59}"/>
              </a:ext>
            </a:extLst>
          </p:cNvPr>
          <p:cNvSpPr>
            <a:spLocks noGrp="1"/>
          </p:cNvSpPr>
          <p:nvPr>
            <p:ph type="title"/>
          </p:nvPr>
        </p:nvSpPr>
        <p:spPr>
          <a:xfrm>
            <a:off x="667407" y="220608"/>
            <a:ext cx="10515600" cy="1325563"/>
          </a:xfrm>
        </p:spPr>
        <p:txBody>
          <a:bodyPr/>
          <a:lstStyle/>
          <a:p>
            <a:r>
              <a:rPr lang="en-GB" dirty="0">
                <a:latin typeface="Montserrat ExtraBold"/>
              </a:rPr>
              <a:t>Background</a:t>
            </a:r>
            <a:endParaRPr lang="en-GB" dirty="0"/>
          </a:p>
        </p:txBody>
      </p:sp>
    </p:spTree>
    <p:extLst>
      <p:ext uri="{BB962C8B-B14F-4D97-AF65-F5344CB8AC3E}">
        <p14:creationId xmlns:p14="http://schemas.microsoft.com/office/powerpoint/2010/main" val="9644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9B68F84-9E6F-9B46-4EB0-FDAF234A6B5E}"/>
              </a:ext>
            </a:extLst>
          </p:cNvPr>
          <p:cNvSpPr/>
          <p:nvPr/>
        </p:nvSpPr>
        <p:spPr>
          <a:xfrm>
            <a:off x="528505" y="1977545"/>
            <a:ext cx="2018322" cy="1989015"/>
          </a:xfrm>
          <a:prstGeom prst="ellipse">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a:solidFill>
                  <a:srgbClr val="FFFFFF"/>
                </a:solidFill>
                <a:ea typeface="Calibri Light"/>
                <a:cs typeface="Calibri Light"/>
              </a:rPr>
              <a:t>A system which is not designed for children with multiple complex needs</a:t>
            </a:r>
          </a:p>
        </p:txBody>
      </p:sp>
      <p:sp>
        <p:nvSpPr>
          <p:cNvPr id="5" name="TextBox 4">
            <a:extLst>
              <a:ext uri="{FF2B5EF4-FFF2-40B4-BE49-F238E27FC236}">
                <a16:creationId xmlns:a16="http://schemas.microsoft.com/office/drawing/2014/main" id="{644ABA77-3CF1-2863-ABBE-F0B38C1EA7D7}"/>
              </a:ext>
            </a:extLst>
          </p:cNvPr>
          <p:cNvSpPr txBox="1"/>
          <p:nvPr/>
        </p:nvSpPr>
        <p:spPr>
          <a:xfrm>
            <a:off x="527329" y="4345431"/>
            <a:ext cx="11072666" cy="19389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37160" tIns="137160" rIns="182880" bIns="137160" numCol="1" spcCol="0" rtlCol="0" fromWordArt="0" anchor="t" anchorCtr="0" forceAA="0" compatLnSpc="1">
            <a:prstTxWarp prst="textNoShape">
              <a:avLst/>
            </a:prstTxWarp>
            <a:spAutoFit/>
          </a:bodyPr>
          <a:lstStyle/>
          <a:p>
            <a:pPr algn="ctr"/>
            <a:r>
              <a:rPr lang="en-GB" b="1" i="1" dirty="0">
                <a:ea typeface="Calibri Light"/>
                <a:cs typeface="Calibri Light"/>
              </a:rPr>
              <a:t>The bottom line...</a:t>
            </a:r>
          </a:p>
          <a:p>
            <a:pPr algn="ctr"/>
            <a:r>
              <a:rPr lang="en-GB" dirty="0">
                <a:ea typeface="Calibri Light"/>
                <a:cs typeface="Calibri Light"/>
              </a:rPr>
              <a:t>Spend on Children's Social Care could rise by as much as 25% in the next five years, placing many Local Authorities at risk of bankruptcy. </a:t>
            </a:r>
            <a:endParaRPr lang="en-GB" b="1" i="1">
              <a:ea typeface="Calibri Light"/>
              <a:cs typeface="Calibri Light"/>
            </a:endParaRPr>
          </a:p>
          <a:p>
            <a:pPr algn="ctr"/>
            <a:r>
              <a:rPr lang="en-GB" dirty="0">
                <a:ea typeface="Calibri Light"/>
                <a:cs typeface="Calibri Light"/>
              </a:rPr>
              <a:t>Simultaneously, outcomes for children are inconsistent and fragmented.</a:t>
            </a:r>
          </a:p>
          <a:p>
            <a:pPr algn="ctr"/>
            <a:endParaRPr lang="en-GB" dirty="0">
              <a:ea typeface="Calibri Light"/>
              <a:cs typeface="Calibri Light"/>
            </a:endParaRPr>
          </a:p>
          <a:p>
            <a:pPr algn="ctr"/>
            <a:r>
              <a:rPr lang="en-GB" dirty="0">
                <a:ea typeface="Calibri Light"/>
                <a:cs typeface="Calibri Light"/>
              </a:rPr>
              <a:t>We must work together to break the cycle of rising costs and worsening outcomes.</a:t>
            </a:r>
          </a:p>
        </p:txBody>
      </p:sp>
      <p:sp>
        <p:nvSpPr>
          <p:cNvPr id="7" name="Oval 6">
            <a:extLst>
              <a:ext uri="{FF2B5EF4-FFF2-40B4-BE49-F238E27FC236}">
                <a16:creationId xmlns:a16="http://schemas.microsoft.com/office/drawing/2014/main" id="{CBD6544F-B61C-8988-9FFC-1AF83A466C65}"/>
              </a:ext>
            </a:extLst>
          </p:cNvPr>
          <p:cNvSpPr/>
          <p:nvPr/>
        </p:nvSpPr>
        <p:spPr>
          <a:xfrm>
            <a:off x="7103153" y="1974711"/>
            <a:ext cx="2057400" cy="1998784"/>
          </a:xfrm>
          <a:prstGeom prst="ellipse">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ea typeface="Calibri Light"/>
                <a:cs typeface="Calibri Light"/>
              </a:rPr>
              <a:t>Increasing cost of residential placements</a:t>
            </a:r>
          </a:p>
        </p:txBody>
      </p:sp>
      <p:sp>
        <p:nvSpPr>
          <p:cNvPr id="9" name="Oval 8">
            <a:extLst>
              <a:ext uri="{FF2B5EF4-FFF2-40B4-BE49-F238E27FC236}">
                <a16:creationId xmlns:a16="http://schemas.microsoft.com/office/drawing/2014/main" id="{FE203FC2-D062-525B-A3B0-59299CA96BC5}"/>
              </a:ext>
            </a:extLst>
          </p:cNvPr>
          <p:cNvSpPr/>
          <p:nvPr/>
        </p:nvSpPr>
        <p:spPr>
          <a:xfrm>
            <a:off x="9353120" y="1952356"/>
            <a:ext cx="2047631" cy="1998784"/>
          </a:xfrm>
          <a:prstGeom prst="ellipse">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ea typeface="Calibri Light"/>
                <a:cs typeface="Calibri Light"/>
              </a:rPr>
              <a:t>Challenges in recruitment and retention of care staff</a:t>
            </a:r>
          </a:p>
        </p:txBody>
      </p:sp>
      <p:sp>
        <p:nvSpPr>
          <p:cNvPr id="11" name="Oval 10">
            <a:extLst>
              <a:ext uri="{FF2B5EF4-FFF2-40B4-BE49-F238E27FC236}">
                <a16:creationId xmlns:a16="http://schemas.microsoft.com/office/drawing/2014/main" id="{3D5E1B0D-31E4-49EE-CAF5-021C20CB3E7B}"/>
              </a:ext>
            </a:extLst>
          </p:cNvPr>
          <p:cNvSpPr/>
          <p:nvPr/>
        </p:nvSpPr>
        <p:spPr>
          <a:xfrm>
            <a:off x="4918593" y="1967775"/>
            <a:ext cx="2018323" cy="1989015"/>
          </a:xfrm>
          <a:prstGeom prst="ellipse">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ea typeface="Calibri Light"/>
                <a:cs typeface="Calibri Light"/>
              </a:rPr>
              <a:t>No common way of working between </a:t>
            </a:r>
            <a:r>
              <a:rPr lang="en-US" sz="1400" err="1">
                <a:solidFill>
                  <a:srgbClr val="FFFFFF"/>
                </a:solidFill>
                <a:ea typeface="Calibri Light"/>
                <a:cs typeface="Calibri Light"/>
              </a:rPr>
              <a:t>neighbouring</a:t>
            </a:r>
            <a:r>
              <a:rPr lang="en-US" sz="1400">
                <a:solidFill>
                  <a:srgbClr val="FFFFFF"/>
                </a:solidFill>
                <a:ea typeface="Calibri Light"/>
                <a:cs typeface="Calibri Light"/>
              </a:rPr>
              <a:t> Local Authorities, health and youth justice</a:t>
            </a:r>
          </a:p>
        </p:txBody>
      </p:sp>
      <p:sp>
        <p:nvSpPr>
          <p:cNvPr id="13" name="Oval 12">
            <a:extLst>
              <a:ext uri="{FF2B5EF4-FFF2-40B4-BE49-F238E27FC236}">
                <a16:creationId xmlns:a16="http://schemas.microsoft.com/office/drawing/2014/main" id="{8EEB22CB-90A6-AC26-F09F-054EFD18B0CA}"/>
              </a:ext>
            </a:extLst>
          </p:cNvPr>
          <p:cNvSpPr/>
          <p:nvPr/>
        </p:nvSpPr>
        <p:spPr>
          <a:xfrm>
            <a:off x="2741067" y="1969460"/>
            <a:ext cx="2019670" cy="2003163"/>
          </a:xfrm>
          <a:prstGeom prst="ellipse">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ea typeface="Calibri Light"/>
                <a:cs typeface="Calibri Light"/>
              </a:rPr>
              <a:t>Lack of an </a:t>
            </a:r>
            <a:r>
              <a:rPr lang="en-US" sz="1400" err="1">
                <a:solidFill>
                  <a:srgbClr val="FFFFFF"/>
                </a:solidFill>
                <a:ea typeface="Calibri Light"/>
                <a:cs typeface="Calibri Light"/>
              </a:rPr>
              <a:t>agreggated</a:t>
            </a:r>
            <a:r>
              <a:rPr lang="en-US" sz="1400">
                <a:solidFill>
                  <a:srgbClr val="FFFFFF"/>
                </a:solidFill>
                <a:ea typeface="Calibri Light"/>
                <a:cs typeface="Calibri Light"/>
              </a:rPr>
              <a:t> data set to understand the profile of looked-after children regionally</a:t>
            </a:r>
          </a:p>
        </p:txBody>
      </p:sp>
      <p:sp>
        <p:nvSpPr>
          <p:cNvPr id="12" name="Title 1">
            <a:extLst>
              <a:ext uri="{FF2B5EF4-FFF2-40B4-BE49-F238E27FC236}">
                <a16:creationId xmlns:a16="http://schemas.microsoft.com/office/drawing/2014/main" id="{D5620FD7-2124-6705-5D5C-2F0CA7262C1C}"/>
              </a:ext>
            </a:extLst>
          </p:cNvPr>
          <p:cNvSpPr txBox="1">
            <a:spLocks/>
          </p:cNvSpPr>
          <p:nvPr/>
        </p:nvSpPr>
        <p:spPr>
          <a:xfrm>
            <a:off x="667407" y="220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0468A"/>
                </a:solidFill>
                <a:latin typeface="Montserrat ExtraBold" pitchFamily="2" charset="77"/>
                <a:ea typeface="+mj-ea"/>
                <a:cs typeface="+mj-cs"/>
              </a:defRPr>
            </a:lvl1pPr>
          </a:lstStyle>
          <a:p>
            <a:r>
              <a:rPr lang="en-GB" dirty="0">
                <a:latin typeface="Montserrat ExtraBold"/>
              </a:rPr>
              <a:t>What problems do we exist to solve?</a:t>
            </a:r>
            <a:endParaRPr lang="en-GB" dirty="0"/>
          </a:p>
        </p:txBody>
      </p:sp>
    </p:spTree>
    <p:extLst>
      <p:ext uri="{BB962C8B-B14F-4D97-AF65-F5344CB8AC3E}">
        <p14:creationId xmlns:p14="http://schemas.microsoft.com/office/powerpoint/2010/main" val="2209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EF391-8426-6CA5-AEFE-E2393DF840C4}"/>
            </a:ext>
          </a:extLst>
        </p:cNvPr>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9E84E400-86F5-8A11-28EA-07589F4652BA}"/>
              </a:ext>
            </a:extLst>
          </p:cNvPr>
          <p:cNvSpPr/>
          <p:nvPr/>
        </p:nvSpPr>
        <p:spPr>
          <a:xfrm>
            <a:off x="935151" y="2076398"/>
            <a:ext cx="1791592" cy="3732534"/>
          </a:xfrm>
          <a:prstGeom prst="flowChartOffpageConnector">
            <a:avLst/>
          </a:prstGeom>
          <a:ln w="28575">
            <a:extLst>
              <a:ext uri="{C807C97D-BFC1-408E-A445-0C87EB9F89A2}">
                <ask:lineSketchStyleProps xmlns:ask="http://schemas.microsoft.com/office/drawing/2018/sketchyshapes" sd="3499211612">
                  <a:custGeom>
                    <a:avLst/>
                    <a:gdLst>
                      <a:gd name="connsiteX0" fmla="*/ 0 w 1791592"/>
                      <a:gd name="connsiteY0" fmla="*/ 0 h 3732534"/>
                      <a:gd name="connsiteX1" fmla="*/ 561365 w 1791592"/>
                      <a:gd name="connsiteY1" fmla="*/ 0 h 3732534"/>
                      <a:gd name="connsiteX2" fmla="*/ 1140647 w 1791592"/>
                      <a:gd name="connsiteY2" fmla="*/ 0 h 3732534"/>
                      <a:gd name="connsiteX3" fmla="*/ 1791592 w 1791592"/>
                      <a:gd name="connsiteY3" fmla="*/ 0 h 3732534"/>
                      <a:gd name="connsiteX4" fmla="*/ 1791592 w 1791592"/>
                      <a:gd name="connsiteY4" fmla="*/ 597205 h 3732534"/>
                      <a:gd name="connsiteX5" fmla="*/ 1791592 w 1791592"/>
                      <a:gd name="connsiteY5" fmla="*/ 1134690 h 3732534"/>
                      <a:gd name="connsiteX6" fmla="*/ 1791592 w 1791592"/>
                      <a:gd name="connsiteY6" fmla="*/ 1731896 h 3732534"/>
                      <a:gd name="connsiteX7" fmla="*/ 1791592 w 1791592"/>
                      <a:gd name="connsiteY7" fmla="*/ 2269381 h 3732534"/>
                      <a:gd name="connsiteX8" fmla="*/ 1791592 w 1791592"/>
                      <a:gd name="connsiteY8" fmla="*/ 2986027 h 3732534"/>
                      <a:gd name="connsiteX9" fmla="*/ 1361610 w 1791592"/>
                      <a:gd name="connsiteY9" fmla="*/ 3344350 h 3732534"/>
                      <a:gd name="connsiteX10" fmla="*/ 895796 w 1791592"/>
                      <a:gd name="connsiteY10" fmla="*/ 3732534 h 3732534"/>
                      <a:gd name="connsiteX11" fmla="*/ 474772 w 1791592"/>
                      <a:gd name="connsiteY11" fmla="*/ 3381676 h 3732534"/>
                      <a:gd name="connsiteX12" fmla="*/ 0 w 1791592"/>
                      <a:gd name="connsiteY12" fmla="*/ 2986027 h 3732534"/>
                      <a:gd name="connsiteX13" fmla="*/ 0 w 1791592"/>
                      <a:gd name="connsiteY13" fmla="*/ 2478402 h 3732534"/>
                      <a:gd name="connsiteX14" fmla="*/ 0 w 1791592"/>
                      <a:gd name="connsiteY14" fmla="*/ 1911057 h 3732534"/>
                      <a:gd name="connsiteX15" fmla="*/ 0 w 1791592"/>
                      <a:gd name="connsiteY15" fmla="*/ 1373572 h 3732534"/>
                      <a:gd name="connsiteX16" fmla="*/ 0 w 1791592"/>
                      <a:gd name="connsiteY16" fmla="*/ 716646 h 3732534"/>
                      <a:gd name="connsiteX17" fmla="*/ 0 w 1791592"/>
                      <a:gd name="connsiteY17" fmla="*/ 0 h 37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92" h="3732534" fill="none" extrusionOk="0">
                        <a:moveTo>
                          <a:pt x="0" y="0"/>
                        </a:moveTo>
                        <a:cubicBezTo>
                          <a:pt x="167323" y="-14623"/>
                          <a:pt x="398240" y="57529"/>
                          <a:pt x="561365" y="0"/>
                        </a:cubicBezTo>
                        <a:cubicBezTo>
                          <a:pt x="724491" y="-57529"/>
                          <a:pt x="911935" y="2177"/>
                          <a:pt x="1140647" y="0"/>
                        </a:cubicBezTo>
                        <a:cubicBezTo>
                          <a:pt x="1369359" y="-2177"/>
                          <a:pt x="1648610" y="18525"/>
                          <a:pt x="1791592" y="0"/>
                        </a:cubicBezTo>
                        <a:cubicBezTo>
                          <a:pt x="1793714" y="210318"/>
                          <a:pt x="1744090" y="327395"/>
                          <a:pt x="1791592" y="597205"/>
                        </a:cubicBezTo>
                        <a:cubicBezTo>
                          <a:pt x="1839094" y="867015"/>
                          <a:pt x="1749663" y="917600"/>
                          <a:pt x="1791592" y="1134690"/>
                        </a:cubicBezTo>
                        <a:cubicBezTo>
                          <a:pt x="1833521" y="1351780"/>
                          <a:pt x="1761834" y="1513318"/>
                          <a:pt x="1791592" y="1731896"/>
                        </a:cubicBezTo>
                        <a:cubicBezTo>
                          <a:pt x="1821350" y="1950474"/>
                          <a:pt x="1776462" y="2144628"/>
                          <a:pt x="1791592" y="2269381"/>
                        </a:cubicBezTo>
                        <a:cubicBezTo>
                          <a:pt x="1806722" y="2394134"/>
                          <a:pt x="1777432" y="2704677"/>
                          <a:pt x="1791592" y="2986027"/>
                        </a:cubicBezTo>
                        <a:cubicBezTo>
                          <a:pt x="1624937" y="3133759"/>
                          <a:pt x="1448290" y="3245231"/>
                          <a:pt x="1361610" y="3344350"/>
                        </a:cubicBezTo>
                        <a:cubicBezTo>
                          <a:pt x="1274930" y="3443469"/>
                          <a:pt x="1007663" y="3605615"/>
                          <a:pt x="895796" y="3732534"/>
                        </a:cubicBezTo>
                        <a:cubicBezTo>
                          <a:pt x="714396" y="3635408"/>
                          <a:pt x="662012" y="3463895"/>
                          <a:pt x="474772" y="3381676"/>
                        </a:cubicBezTo>
                        <a:cubicBezTo>
                          <a:pt x="287532" y="3299457"/>
                          <a:pt x="219444" y="3155556"/>
                          <a:pt x="0" y="2986027"/>
                        </a:cubicBezTo>
                        <a:cubicBezTo>
                          <a:pt x="-34810" y="2841413"/>
                          <a:pt x="11259" y="2700806"/>
                          <a:pt x="0" y="2478402"/>
                        </a:cubicBezTo>
                        <a:cubicBezTo>
                          <a:pt x="-11259" y="2255998"/>
                          <a:pt x="49496" y="2110305"/>
                          <a:pt x="0" y="1911057"/>
                        </a:cubicBezTo>
                        <a:cubicBezTo>
                          <a:pt x="-49496" y="1711809"/>
                          <a:pt x="218" y="1520012"/>
                          <a:pt x="0" y="1373572"/>
                        </a:cubicBezTo>
                        <a:cubicBezTo>
                          <a:pt x="-218" y="1227133"/>
                          <a:pt x="52940" y="934556"/>
                          <a:pt x="0" y="716646"/>
                        </a:cubicBezTo>
                        <a:cubicBezTo>
                          <a:pt x="-52940" y="498736"/>
                          <a:pt x="32179" y="159246"/>
                          <a:pt x="0" y="0"/>
                        </a:cubicBezTo>
                        <a:close/>
                      </a:path>
                      <a:path w="1791592" h="3732534" stroke="0" extrusionOk="0">
                        <a:moveTo>
                          <a:pt x="0" y="0"/>
                        </a:moveTo>
                        <a:cubicBezTo>
                          <a:pt x="234038" y="-11648"/>
                          <a:pt x="444970" y="37107"/>
                          <a:pt x="579281" y="0"/>
                        </a:cubicBezTo>
                        <a:cubicBezTo>
                          <a:pt x="713592" y="-37107"/>
                          <a:pt x="861684" y="3143"/>
                          <a:pt x="1140647" y="0"/>
                        </a:cubicBezTo>
                        <a:cubicBezTo>
                          <a:pt x="1419610" y="-3143"/>
                          <a:pt x="1628923" y="70952"/>
                          <a:pt x="1791592" y="0"/>
                        </a:cubicBezTo>
                        <a:cubicBezTo>
                          <a:pt x="1792232" y="120826"/>
                          <a:pt x="1748361" y="352661"/>
                          <a:pt x="1791592" y="507625"/>
                        </a:cubicBezTo>
                        <a:cubicBezTo>
                          <a:pt x="1834823" y="662589"/>
                          <a:pt x="1784085" y="897642"/>
                          <a:pt x="1791592" y="1045109"/>
                        </a:cubicBezTo>
                        <a:cubicBezTo>
                          <a:pt x="1799099" y="1192576"/>
                          <a:pt x="1732977" y="1384222"/>
                          <a:pt x="1791592" y="1612455"/>
                        </a:cubicBezTo>
                        <a:cubicBezTo>
                          <a:pt x="1850207" y="1840688"/>
                          <a:pt x="1763819" y="1943114"/>
                          <a:pt x="1791592" y="2120079"/>
                        </a:cubicBezTo>
                        <a:cubicBezTo>
                          <a:pt x="1819365" y="2297044"/>
                          <a:pt x="1749163" y="2707559"/>
                          <a:pt x="1791592" y="2986027"/>
                        </a:cubicBezTo>
                        <a:cubicBezTo>
                          <a:pt x="1704072" y="3141017"/>
                          <a:pt x="1408231" y="3213517"/>
                          <a:pt x="1334736" y="3366746"/>
                        </a:cubicBezTo>
                        <a:cubicBezTo>
                          <a:pt x="1261241" y="3519975"/>
                          <a:pt x="977899" y="3607047"/>
                          <a:pt x="895796" y="3732534"/>
                        </a:cubicBezTo>
                        <a:cubicBezTo>
                          <a:pt x="763935" y="3668625"/>
                          <a:pt x="675655" y="3509913"/>
                          <a:pt x="474772" y="3381676"/>
                        </a:cubicBezTo>
                        <a:cubicBezTo>
                          <a:pt x="273889" y="3253439"/>
                          <a:pt x="216781" y="3132650"/>
                          <a:pt x="0" y="2986027"/>
                        </a:cubicBezTo>
                        <a:cubicBezTo>
                          <a:pt x="-40558" y="2833974"/>
                          <a:pt x="31086" y="2596381"/>
                          <a:pt x="0" y="2448542"/>
                        </a:cubicBezTo>
                        <a:cubicBezTo>
                          <a:pt x="-31086" y="2300704"/>
                          <a:pt x="44828" y="2105202"/>
                          <a:pt x="0" y="1821476"/>
                        </a:cubicBezTo>
                        <a:cubicBezTo>
                          <a:pt x="-44828" y="1537750"/>
                          <a:pt x="58177" y="1534560"/>
                          <a:pt x="0" y="1313852"/>
                        </a:cubicBezTo>
                        <a:cubicBezTo>
                          <a:pt x="-58177" y="1093144"/>
                          <a:pt x="71798" y="984797"/>
                          <a:pt x="0" y="656926"/>
                        </a:cubicBezTo>
                        <a:cubicBezTo>
                          <a:pt x="-71798" y="329055"/>
                          <a:pt x="40574" y="15411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a:ea typeface="Calibri"/>
              <a:cs typeface="Calibri"/>
            </a:endParaRPr>
          </a:p>
          <a:p>
            <a:pPr algn="ctr"/>
            <a:endParaRPr lang="en-GB" dirty="0">
              <a:ea typeface="Calibri"/>
              <a:cs typeface="Calibri"/>
            </a:endParaRPr>
          </a:p>
          <a:p>
            <a:pPr algn="ctr"/>
            <a:r>
              <a:rPr lang="en-GB" dirty="0">
                <a:ea typeface="Calibri"/>
                <a:cs typeface="Calibri"/>
              </a:rPr>
              <a:t>Centring activity around the voices of care experienced children and young people</a:t>
            </a:r>
            <a:endParaRPr lang="en-GB"/>
          </a:p>
          <a:p>
            <a:pPr algn="ctr"/>
            <a:endParaRPr lang="en-GB" dirty="0">
              <a:ea typeface="Calibri"/>
              <a:cs typeface="Calibri"/>
            </a:endParaRPr>
          </a:p>
        </p:txBody>
      </p:sp>
      <p:sp>
        <p:nvSpPr>
          <p:cNvPr id="3" name="Flowchart: Off-page Connector 2">
            <a:extLst>
              <a:ext uri="{FF2B5EF4-FFF2-40B4-BE49-F238E27FC236}">
                <a16:creationId xmlns:a16="http://schemas.microsoft.com/office/drawing/2014/main" id="{E0D1B606-8D56-AA1B-346F-F7ECB3B7507F}"/>
              </a:ext>
            </a:extLst>
          </p:cNvPr>
          <p:cNvSpPr/>
          <p:nvPr/>
        </p:nvSpPr>
        <p:spPr>
          <a:xfrm>
            <a:off x="3034868" y="2090774"/>
            <a:ext cx="1791592" cy="3732534"/>
          </a:xfrm>
          <a:prstGeom prst="flowChartOffpageConnector">
            <a:avLst/>
          </a:prstGeom>
          <a:ln w="28575">
            <a:extLst>
              <a:ext uri="{C807C97D-BFC1-408E-A445-0C87EB9F89A2}">
                <ask:lineSketchStyleProps xmlns:ask="http://schemas.microsoft.com/office/drawing/2018/sketchyshapes" sd="3499211612">
                  <a:custGeom>
                    <a:avLst/>
                    <a:gdLst>
                      <a:gd name="connsiteX0" fmla="*/ 0 w 1791592"/>
                      <a:gd name="connsiteY0" fmla="*/ 0 h 3732534"/>
                      <a:gd name="connsiteX1" fmla="*/ 561365 w 1791592"/>
                      <a:gd name="connsiteY1" fmla="*/ 0 h 3732534"/>
                      <a:gd name="connsiteX2" fmla="*/ 1140647 w 1791592"/>
                      <a:gd name="connsiteY2" fmla="*/ 0 h 3732534"/>
                      <a:gd name="connsiteX3" fmla="*/ 1791592 w 1791592"/>
                      <a:gd name="connsiteY3" fmla="*/ 0 h 3732534"/>
                      <a:gd name="connsiteX4" fmla="*/ 1791592 w 1791592"/>
                      <a:gd name="connsiteY4" fmla="*/ 597205 h 3732534"/>
                      <a:gd name="connsiteX5" fmla="*/ 1791592 w 1791592"/>
                      <a:gd name="connsiteY5" fmla="*/ 1134690 h 3732534"/>
                      <a:gd name="connsiteX6" fmla="*/ 1791592 w 1791592"/>
                      <a:gd name="connsiteY6" fmla="*/ 1731896 h 3732534"/>
                      <a:gd name="connsiteX7" fmla="*/ 1791592 w 1791592"/>
                      <a:gd name="connsiteY7" fmla="*/ 2269381 h 3732534"/>
                      <a:gd name="connsiteX8" fmla="*/ 1791592 w 1791592"/>
                      <a:gd name="connsiteY8" fmla="*/ 2986027 h 3732534"/>
                      <a:gd name="connsiteX9" fmla="*/ 1361610 w 1791592"/>
                      <a:gd name="connsiteY9" fmla="*/ 3344350 h 3732534"/>
                      <a:gd name="connsiteX10" fmla="*/ 895796 w 1791592"/>
                      <a:gd name="connsiteY10" fmla="*/ 3732534 h 3732534"/>
                      <a:gd name="connsiteX11" fmla="*/ 474772 w 1791592"/>
                      <a:gd name="connsiteY11" fmla="*/ 3381676 h 3732534"/>
                      <a:gd name="connsiteX12" fmla="*/ 0 w 1791592"/>
                      <a:gd name="connsiteY12" fmla="*/ 2986027 h 3732534"/>
                      <a:gd name="connsiteX13" fmla="*/ 0 w 1791592"/>
                      <a:gd name="connsiteY13" fmla="*/ 2478402 h 3732534"/>
                      <a:gd name="connsiteX14" fmla="*/ 0 w 1791592"/>
                      <a:gd name="connsiteY14" fmla="*/ 1911057 h 3732534"/>
                      <a:gd name="connsiteX15" fmla="*/ 0 w 1791592"/>
                      <a:gd name="connsiteY15" fmla="*/ 1373572 h 3732534"/>
                      <a:gd name="connsiteX16" fmla="*/ 0 w 1791592"/>
                      <a:gd name="connsiteY16" fmla="*/ 716646 h 3732534"/>
                      <a:gd name="connsiteX17" fmla="*/ 0 w 1791592"/>
                      <a:gd name="connsiteY17" fmla="*/ 0 h 37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92" h="3732534" fill="none" extrusionOk="0">
                        <a:moveTo>
                          <a:pt x="0" y="0"/>
                        </a:moveTo>
                        <a:cubicBezTo>
                          <a:pt x="167323" y="-14623"/>
                          <a:pt x="398240" y="57529"/>
                          <a:pt x="561365" y="0"/>
                        </a:cubicBezTo>
                        <a:cubicBezTo>
                          <a:pt x="724491" y="-57529"/>
                          <a:pt x="911935" y="2177"/>
                          <a:pt x="1140647" y="0"/>
                        </a:cubicBezTo>
                        <a:cubicBezTo>
                          <a:pt x="1369359" y="-2177"/>
                          <a:pt x="1648610" y="18525"/>
                          <a:pt x="1791592" y="0"/>
                        </a:cubicBezTo>
                        <a:cubicBezTo>
                          <a:pt x="1793714" y="210318"/>
                          <a:pt x="1744090" y="327395"/>
                          <a:pt x="1791592" y="597205"/>
                        </a:cubicBezTo>
                        <a:cubicBezTo>
                          <a:pt x="1839094" y="867015"/>
                          <a:pt x="1749663" y="917600"/>
                          <a:pt x="1791592" y="1134690"/>
                        </a:cubicBezTo>
                        <a:cubicBezTo>
                          <a:pt x="1833521" y="1351780"/>
                          <a:pt x="1761834" y="1513318"/>
                          <a:pt x="1791592" y="1731896"/>
                        </a:cubicBezTo>
                        <a:cubicBezTo>
                          <a:pt x="1821350" y="1950474"/>
                          <a:pt x="1776462" y="2144628"/>
                          <a:pt x="1791592" y="2269381"/>
                        </a:cubicBezTo>
                        <a:cubicBezTo>
                          <a:pt x="1806722" y="2394134"/>
                          <a:pt x="1777432" y="2704677"/>
                          <a:pt x="1791592" y="2986027"/>
                        </a:cubicBezTo>
                        <a:cubicBezTo>
                          <a:pt x="1624937" y="3133759"/>
                          <a:pt x="1448290" y="3245231"/>
                          <a:pt x="1361610" y="3344350"/>
                        </a:cubicBezTo>
                        <a:cubicBezTo>
                          <a:pt x="1274930" y="3443469"/>
                          <a:pt x="1007663" y="3605615"/>
                          <a:pt x="895796" y="3732534"/>
                        </a:cubicBezTo>
                        <a:cubicBezTo>
                          <a:pt x="714396" y="3635408"/>
                          <a:pt x="662012" y="3463895"/>
                          <a:pt x="474772" y="3381676"/>
                        </a:cubicBezTo>
                        <a:cubicBezTo>
                          <a:pt x="287532" y="3299457"/>
                          <a:pt x="219444" y="3155556"/>
                          <a:pt x="0" y="2986027"/>
                        </a:cubicBezTo>
                        <a:cubicBezTo>
                          <a:pt x="-34810" y="2841413"/>
                          <a:pt x="11259" y="2700806"/>
                          <a:pt x="0" y="2478402"/>
                        </a:cubicBezTo>
                        <a:cubicBezTo>
                          <a:pt x="-11259" y="2255998"/>
                          <a:pt x="49496" y="2110305"/>
                          <a:pt x="0" y="1911057"/>
                        </a:cubicBezTo>
                        <a:cubicBezTo>
                          <a:pt x="-49496" y="1711809"/>
                          <a:pt x="218" y="1520012"/>
                          <a:pt x="0" y="1373572"/>
                        </a:cubicBezTo>
                        <a:cubicBezTo>
                          <a:pt x="-218" y="1227133"/>
                          <a:pt x="52940" y="934556"/>
                          <a:pt x="0" y="716646"/>
                        </a:cubicBezTo>
                        <a:cubicBezTo>
                          <a:pt x="-52940" y="498736"/>
                          <a:pt x="32179" y="159246"/>
                          <a:pt x="0" y="0"/>
                        </a:cubicBezTo>
                        <a:close/>
                      </a:path>
                      <a:path w="1791592" h="3732534" stroke="0" extrusionOk="0">
                        <a:moveTo>
                          <a:pt x="0" y="0"/>
                        </a:moveTo>
                        <a:cubicBezTo>
                          <a:pt x="234038" y="-11648"/>
                          <a:pt x="444970" y="37107"/>
                          <a:pt x="579281" y="0"/>
                        </a:cubicBezTo>
                        <a:cubicBezTo>
                          <a:pt x="713592" y="-37107"/>
                          <a:pt x="861684" y="3143"/>
                          <a:pt x="1140647" y="0"/>
                        </a:cubicBezTo>
                        <a:cubicBezTo>
                          <a:pt x="1419610" y="-3143"/>
                          <a:pt x="1628923" y="70952"/>
                          <a:pt x="1791592" y="0"/>
                        </a:cubicBezTo>
                        <a:cubicBezTo>
                          <a:pt x="1792232" y="120826"/>
                          <a:pt x="1748361" y="352661"/>
                          <a:pt x="1791592" y="507625"/>
                        </a:cubicBezTo>
                        <a:cubicBezTo>
                          <a:pt x="1834823" y="662589"/>
                          <a:pt x="1784085" y="897642"/>
                          <a:pt x="1791592" y="1045109"/>
                        </a:cubicBezTo>
                        <a:cubicBezTo>
                          <a:pt x="1799099" y="1192576"/>
                          <a:pt x="1732977" y="1384222"/>
                          <a:pt x="1791592" y="1612455"/>
                        </a:cubicBezTo>
                        <a:cubicBezTo>
                          <a:pt x="1850207" y="1840688"/>
                          <a:pt x="1763819" y="1943114"/>
                          <a:pt x="1791592" y="2120079"/>
                        </a:cubicBezTo>
                        <a:cubicBezTo>
                          <a:pt x="1819365" y="2297044"/>
                          <a:pt x="1749163" y="2707559"/>
                          <a:pt x="1791592" y="2986027"/>
                        </a:cubicBezTo>
                        <a:cubicBezTo>
                          <a:pt x="1704072" y="3141017"/>
                          <a:pt x="1408231" y="3213517"/>
                          <a:pt x="1334736" y="3366746"/>
                        </a:cubicBezTo>
                        <a:cubicBezTo>
                          <a:pt x="1261241" y="3519975"/>
                          <a:pt x="977899" y="3607047"/>
                          <a:pt x="895796" y="3732534"/>
                        </a:cubicBezTo>
                        <a:cubicBezTo>
                          <a:pt x="763935" y="3668625"/>
                          <a:pt x="675655" y="3509913"/>
                          <a:pt x="474772" y="3381676"/>
                        </a:cubicBezTo>
                        <a:cubicBezTo>
                          <a:pt x="273889" y="3253439"/>
                          <a:pt x="216781" y="3132650"/>
                          <a:pt x="0" y="2986027"/>
                        </a:cubicBezTo>
                        <a:cubicBezTo>
                          <a:pt x="-40558" y="2833974"/>
                          <a:pt x="31086" y="2596381"/>
                          <a:pt x="0" y="2448542"/>
                        </a:cubicBezTo>
                        <a:cubicBezTo>
                          <a:pt x="-31086" y="2300704"/>
                          <a:pt x="44828" y="2105202"/>
                          <a:pt x="0" y="1821476"/>
                        </a:cubicBezTo>
                        <a:cubicBezTo>
                          <a:pt x="-44828" y="1537750"/>
                          <a:pt x="58177" y="1534560"/>
                          <a:pt x="0" y="1313852"/>
                        </a:cubicBezTo>
                        <a:cubicBezTo>
                          <a:pt x="-58177" y="1093144"/>
                          <a:pt x="71798" y="984797"/>
                          <a:pt x="0" y="656926"/>
                        </a:cubicBezTo>
                        <a:cubicBezTo>
                          <a:pt x="-71798" y="329055"/>
                          <a:pt x="40574" y="15411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endParaRPr lang="en-GB" dirty="0">
              <a:ea typeface="Calibri"/>
              <a:cs typeface="Calibri"/>
            </a:endParaRPr>
          </a:p>
          <a:p>
            <a:pPr algn="ctr"/>
            <a:endParaRPr lang="en-GB" dirty="0">
              <a:ea typeface="Calibri"/>
              <a:cs typeface="Calibri"/>
            </a:endParaRPr>
          </a:p>
          <a:p>
            <a:pPr algn="ctr"/>
            <a:r>
              <a:rPr lang="en-GB" dirty="0">
                <a:ea typeface="Calibri"/>
                <a:cs typeface="Calibri"/>
              </a:rPr>
              <a:t>Commissioning care placements for children with complex needs</a:t>
            </a:r>
            <a:endParaRPr lang="en-US">
              <a:ea typeface="Calibri"/>
              <a:cs typeface="Calibri"/>
            </a:endParaRPr>
          </a:p>
        </p:txBody>
      </p:sp>
      <p:sp>
        <p:nvSpPr>
          <p:cNvPr id="8" name="Flowchart: Off-page Connector 7">
            <a:extLst>
              <a:ext uri="{FF2B5EF4-FFF2-40B4-BE49-F238E27FC236}">
                <a16:creationId xmlns:a16="http://schemas.microsoft.com/office/drawing/2014/main" id="{0AE53CCF-CC6F-F235-709B-316C67FAC9E0}"/>
              </a:ext>
            </a:extLst>
          </p:cNvPr>
          <p:cNvSpPr/>
          <p:nvPr/>
        </p:nvSpPr>
        <p:spPr>
          <a:xfrm>
            <a:off x="5134584" y="2090774"/>
            <a:ext cx="1791592" cy="3732534"/>
          </a:xfrm>
          <a:prstGeom prst="flowChartOffpageConnector">
            <a:avLst/>
          </a:prstGeom>
          <a:ln w="28575">
            <a:extLst>
              <a:ext uri="{C807C97D-BFC1-408E-A445-0C87EB9F89A2}">
                <ask:lineSketchStyleProps xmlns:ask="http://schemas.microsoft.com/office/drawing/2018/sketchyshapes" sd="3499211612">
                  <a:custGeom>
                    <a:avLst/>
                    <a:gdLst>
                      <a:gd name="connsiteX0" fmla="*/ 0 w 1791592"/>
                      <a:gd name="connsiteY0" fmla="*/ 0 h 3732534"/>
                      <a:gd name="connsiteX1" fmla="*/ 561365 w 1791592"/>
                      <a:gd name="connsiteY1" fmla="*/ 0 h 3732534"/>
                      <a:gd name="connsiteX2" fmla="*/ 1140647 w 1791592"/>
                      <a:gd name="connsiteY2" fmla="*/ 0 h 3732534"/>
                      <a:gd name="connsiteX3" fmla="*/ 1791592 w 1791592"/>
                      <a:gd name="connsiteY3" fmla="*/ 0 h 3732534"/>
                      <a:gd name="connsiteX4" fmla="*/ 1791592 w 1791592"/>
                      <a:gd name="connsiteY4" fmla="*/ 597205 h 3732534"/>
                      <a:gd name="connsiteX5" fmla="*/ 1791592 w 1791592"/>
                      <a:gd name="connsiteY5" fmla="*/ 1134690 h 3732534"/>
                      <a:gd name="connsiteX6" fmla="*/ 1791592 w 1791592"/>
                      <a:gd name="connsiteY6" fmla="*/ 1731896 h 3732534"/>
                      <a:gd name="connsiteX7" fmla="*/ 1791592 w 1791592"/>
                      <a:gd name="connsiteY7" fmla="*/ 2269381 h 3732534"/>
                      <a:gd name="connsiteX8" fmla="*/ 1791592 w 1791592"/>
                      <a:gd name="connsiteY8" fmla="*/ 2986027 h 3732534"/>
                      <a:gd name="connsiteX9" fmla="*/ 1361610 w 1791592"/>
                      <a:gd name="connsiteY9" fmla="*/ 3344350 h 3732534"/>
                      <a:gd name="connsiteX10" fmla="*/ 895796 w 1791592"/>
                      <a:gd name="connsiteY10" fmla="*/ 3732534 h 3732534"/>
                      <a:gd name="connsiteX11" fmla="*/ 474772 w 1791592"/>
                      <a:gd name="connsiteY11" fmla="*/ 3381676 h 3732534"/>
                      <a:gd name="connsiteX12" fmla="*/ 0 w 1791592"/>
                      <a:gd name="connsiteY12" fmla="*/ 2986027 h 3732534"/>
                      <a:gd name="connsiteX13" fmla="*/ 0 w 1791592"/>
                      <a:gd name="connsiteY13" fmla="*/ 2478402 h 3732534"/>
                      <a:gd name="connsiteX14" fmla="*/ 0 w 1791592"/>
                      <a:gd name="connsiteY14" fmla="*/ 1911057 h 3732534"/>
                      <a:gd name="connsiteX15" fmla="*/ 0 w 1791592"/>
                      <a:gd name="connsiteY15" fmla="*/ 1373572 h 3732534"/>
                      <a:gd name="connsiteX16" fmla="*/ 0 w 1791592"/>
                      <a:gd name="connsiteY16" fmla="*/ 716646 h 3732534"/>
                      <a:gd name="connsiteX17" fmla="*/ 0 w 1791592"/>
                      <a:gd name="connsiteY17" fmla="*/ 0 h 37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92" h="3732534" fill="none" extrusionOk="0">
                        <a:moveTo>
                          <a:pt x="0" y="0"/>
                        </a:moveTo>
                        <a:cubicBezTo>
                          <a:pt x="167323" y="-14623"/>
                          <a:pt x="398240" y="57529"/>
                          <a:pt x="561365" y="0"/>
                        </a:cubicBezTo>
                        <a:cubicBezTo>
                          <a:pt x="724491" y="-57529"/>
                          <a:pt x="911935" y="2177"/>
                          <a:pt x="1140647" y="0"/>
                        </a:cubicBezTo>
                        <a:cubicBezTo>
                          <a:pt x="1369359" y="-2177"/>
                          <a:pt x="1648610" y="18525"/>
                          <a:pt x="1791592" y="0"/>
                        </a:cubicBezTo>
                        <a:cubicBezTo>
                          <a:pt x="1793714" y="210318"/>
                          <a:pt x="1744090" y="327395"/>
                          <a:pt x="1791592" y="597205"/>
                        </a:cubicBezTo>
                        <a:cubicBezTo>
                          <a:pt x="1839094" y="867015"/>
                          <a:pt x="1749663" y="917600"/>
                          <a:pt x="1791592" y="1134690"/>
                        </a:cubicBezTo>
                        <a:cubicBezTo>
                          <a:pt x="1833521" y="1351780"/>
                          <a:pt x="1761834" y="1513318"/>
                          <a:pt x="1791592" y="1731896"/>
                        </a:cubicBezTo>
                        <a:cubicBezTo>
                          <a:pt x="1821350" y="1950474"/>
                          <a:pt x="1776462" y="2144628"/>
                          <a:pt x="1791592" y="2269381"/>
                        </a:cubicBezTo>
                        <a:cubicBezTo>
                          <a:pt x="1806722" y="2394134"/>
                          <a:pt x="1777432" y="2704677"/>
                          <a:pt x="1791592" y="2986027"/>
                        </a:cubicBezTo>
                        <a:cubicBezTo>
                          <a:pt x="1624937" y="3133759"/>
                          <a:pt x="1448290" y="3245231"/>
                          <a:pt x="1361610" y="3344350"/>
                        </a:cubicBezTo>
                        <a:cubicBezTo>
                          <a:pt x="1274930" y="3443469"/>
                          <a:pt x="1007663" y="3605615"/>
                          <a:pt x="895796" y="3732534"/>
                        </a:cubicBezTo>
                        <a:cubicBezTo>
                          <a:pt x="714396" y="3635408"/>
                          <a:pt x="662012" y="3463895"/>
                          <a:pt x="474772" y="3381676"/>
                        </a:cubicBezTo>
                        <a:cubicBezTo>
                          <a:pt x="287532" y="3299457"/>
                          <a:pt x="219444" y="3155556"/>
                          <a:pt x="0" y="2986027"/>
                        </a:cubicBezTo>
                        <a:cubicBezTo>
                          <a:pt x="-34810" y="2841413"/>
                          <a:pt x="11259" y="2700806"/>
                          <a:pt x="0" y="2478402"/>
                        </a:cubicBezTo>
                        <a:cubicBezTo>
                          <a:pt x="-11259" y="2255998"/>
                          <a:pt x="49496" y="2110305"/>
                          <a:pt x="0" y="1911057"/>
                        </a:cubicBezTo>
                        <a:cubicBezTo>
                          <a:pt x="-49496" y="1711809"/>
                          <a:pt x="218" y="1520012"/>
                          <a:pt x="0" y="1373572"/>
                        </a:cubicBezTo>
                        <a:cubicBezTo>
                          <a:pt x="-218" y="1227133"/>
                          <a:pt x="52940" y="934556"/>
                          <a:pt x="0" y="716646"/>
                        </a:cubicBezTo>
                        <a:cubicBezTo>
                          <a:pt x="-52940" y="498736"/>
                          <a:pt x="32179" y="159246"/>
                          <a:pt x="0" y="0"/>
                        </a:cubicBezTo>
                        <a:close/>
                      </a:path>
                      <a:path w="1791592" h="3732534" stroke="0" extrusionOk="0">
                        <a:moveTo>
                          <a:pt x="0" y="0"/>
                        </a:moveTo>
                        <a:cubicBezTo>
                          <a:pt x="234038" y="-11648"/>
                          <a:pt x="444970" y="37107"/>
                          <a:pt x="579281" y="0"/>
                        </a:cubicBezTo>
                        <a:cubicBezTo>
                          <a:pt x="713592" y="-37107"/>
                          <a:pt x="861684" y="3143"/>
                          <a:pt x="1140647" y="0"/>
                        </a:cubicBezTo>
                        <a:cubicBezTo>
                          <a:pt x="1419610" y="-3143"/>
                          <a:pt x="1628923" y="70952"/>
                          <a:pt x="1791592" y="0"/>
                        </a:cubicBezTo>
                        <a:cubicBezTo>
                          <a:pt x="1792232" y="120826"/>
                          <a:pt x="1748361" y="352661"/>
                          <a:pt x="1791592" y="507625"/>
                        </a:cubicBezTo>
                        <a:cubicBezTo>
                          <a:pt x="1834823" y="662589"/>
                          <a:pt x="1784085" y="897642"/>
                          <a:pt x="1791592" y="1045109"/>
                        </a:cubicBezTo>
                        <a:cubicBezTo>
                          <a:pt x="1799099" y="1192576"/>
                          <a:pt x="1732977" y="1384222"/>
                          <a:pt x="1791592" y="1612455"/>
                        </a:cubicBezTo>
                        <a:cubicBezTo>
                          <a:pt x="1850207" y="1840688"/>
                          <a:pt x="1763819" y="1943114"/>
                          <a:pt x="1791592" y="2120079"/>
                        </a:cubicBezTo>
                        <a:cubicBezTo>
                          <a:pt x="1819365" y="2297044"/>
                          <a:pt x="1749163" y="2707559"/>
                          <a:pt x="1791592" y="2986027"/>
                        </a:cubicBezTo>
                        <a:cubicBezTo>
                          <a:pt x="1704072" y="3141017"/>
                          <a:pt x="1408231" y="3213517"/>
                          <a:pt x="1334736" y="3366746"/>
                        </a:cubicBezTo>
                        <a:cubicBezTo>
                          <a:pt x="1261241" y="3519975"/>
                          <a:pt x="977899" y="3607047"/>
                          <a:pt x="895796" y="3732534"/>
                        </a:cubicBezTo>
                        <a:cubicBezTo>
                          <a:pt x="763935" y="3668625"/>
                          <a:pt x="675655" y="3509913"/>
                          <a:pt x="474772" y="3381676"/>
                        </a:cubicBezTo>
                        <a:cubicBezTo>
                          <a:pt x="273889" y="3253439"/>
                          <a:pt x="216781" y="3132650"/>
                          <a:pt x="0" y="2986027"/>
                        </a:cubicBezTo>
                        <a:cubicBezTo>
                          <a:pt x="-40558" y="2833974"/>
                          <a:pt x="31086" y="2596381"/>
                          <a:pt x="0" y="2448542"/>
                        </a:cubicBezTo>
                        <a:cubicBezTo>
                          <a:pt x="-31086" y="2300704"/>
                          <a:pt x="44828" y="2105202"/>
                          <a:pt x="0" y="1821476"/>
                        </a:cubicBezTo>
                        <a:cubicBezTo>
                          <a:pt x="-44828" y="1537750"/>
                          <a:pt x="58177" y="1534560"/>
                          <a:pt x="0" y="1313852"/>
                        </a:cubicBezTo>
                        <a:cubicBezTo>
                          <a:pt x="-58177" y="1093144"/>
                          <a:pt x="71798" y="984797"/>
                          <a:pt x="0" y="656926"/>
                        </a:cubicBezTo>
                        <a:cubicBezTo>
                          <a:pt x="-71798" y="329055"/>
                          <a:pt x="40574" y="15411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endParaRPr lang="en-GB" dirty="0">
              <a:latin typeface="Calibri"/>
            </a:endParaRPr>
          </a:p>
          <a:p>
            <a:pPr algn="ctr"/>
            <a:endParaRPr lang="en-GB" dirty="0">
              <a:latin typeface="Calibri"/>
            </a:endParaRPr>
          </a:p>
          <a:p>
            <a:pPr algn="ctr"/>
            <a:r>
              <a:rPr lang="en-GB" sz="1800" baseline="0" dirty="0">
                <a:latin typeface="Calibri"/>
              </a:rPr>
              <a:t>Bringing all stakeholders and partners in the region together​</a:t>
            </a:r>
            <a:r>
              <a:rPr lang="en-GB" sz="1800" dirty="0">
                <a:latin typeface="Calibri"/>
                <a:ea typeface="Calibri"/>
                <a:cs typeface="Calibri"/>
              </a:rPr>
              <a:t>​</a:t>
            </a:r>
            <a:endParaRPr lang="en-GB">
              <a:ea typeface="Calibri"/>
              <a:cs typeface="Calibri"/>
            </a:endParaRPr>
          </a:p>
        </p:txBody>
      </p:sp>
      <p:sp>
        <p:nvSpPr>
          <p:cNvPr id="10" name="Flowchart: Off-page Connector 9">
            <a:extLst>
              <a:ext uri="{FF2B5EF4-FFF2-40B4-BE49-F238E27FC236}">
                <a16:creationId xmlns:a16="http://schemas.microsoft.com/office/drawing/2014/main" id="{77AD7781-18C0-18DB-4E55-60005EB4BC04}"/>
              </a:ext>
            </a:extLst>
          </p:cNvPr>
          <p:cNvSpPr/>
          <p:nvPr/>
        </p:nvSpPr>
        <p:spPr>
          <a:xfrm>
            <a:off x="7263056" y="2090773"/>
            <a:ext cx="1791592" cy="3732534"/>
          </a:xfrm>
          <a:prstGeom prst="flowChartOffpageConnector">
            <a:avLst/>
          </a:prstGeom>
          <a:ln w="28575">
            <a:extLst>
              <a:ext uri="{C807C97D-BFC1-408E-A445-0C87EB9F89A2}">
                <ask:lineSketchStyleProps xmlns:ask="http://schemas.microsoft.com/office/drawing/2018/sketchyshapes" sd="3499211612">
                  <a:custGeom>
                    <a:avLst/>
                    <a:gdLst>
                      <a:gd name="connsiteX0" fmla="*/ 0 w 1791592"/>
                      <a:gd name="connsiteY0" fmla="*/ 0 h 3732534"/>
                      <a:gd name="connsiteX1" fmla="*/ 561365 w 1791592"/>
                      <a:gd name="connsiteY1" fmla="*/ 0 h 3732534"/>
                      <a:gd name="connsiteX2" fmla="*/ 1140647 w 1791592"/>
                      <a:gd name="connsiteY2" fmla="*/ 0 h 3732534"/>
                      <a:gd name="connsiteX3" fmla="*/ 1791592 w 1791592"/>
                      <a:gd name="connsiteY3" fmla="*/ 0 h 3732534"/>
                      <a:gd name="connsiteX4" fmla="*/ 1791592 w 1791592"/>
                      <a:gd name="connsiteY4" fmla="*/ 597205 h 3732534"/>
                      <a:gd name="connsiteX5" fmla="*/ 1791592 w 1791592"/>
                      <a:gd name="connsiteY5" fmla="*/ 1134690 h 3732534"/>
                      <a:gd name="connsiteX6" fmla="*/ 1791592 w 1791592"/>
                      <a:gd name="connsiteY6" fmla="*/ 1731896 h 3732534"/>
                      <a:gd name="connsiteX7" fmla="*/ 1791592 w 1791592"/>
                      <a:gd name="connsiteY7" fmla="*/ 2269381 h 3732534"/>
                      <a:gd name="connsiteX8" fmla="*/ 1791592 w 1791592"/>
                      <a:gd name="connsiteY8" fmla="*/ 2986027 h 3732534"/>
                      <a:gd name="connsiteX9" fmla="*/ 1361610 w 1791592"/>
                      <a:gd name="connsiteY9" fmla="*/ 3344350 h 3732534"/>
                      <a:gd name="connsiteX10" fmla="*/ 895796 w 1791592"/>
                      <a:gd name="connsiteY10" fmla="*/ 3732534 h 3732534"/>
                      <a:gd name="connsiteX11" fmla="*/ 474772 w 1791592"/>
                      <a:gd name="connsiteY11" fmla="*/ 3381676 h 3732534"/>
                      <a:gd name="connsiteX12" fmla="*/ 0 w 1791592"/>
                      <a:gd name="connsiteY12" fmla="*/ 2986027 h 3732534"/>
                      <a:gd name="connsiteX13" fmla="*/ 0 w 1791592"/>
                      <a:gd name="connsiteY13" fmla="*/ 2478402 h 3732534"/>
                      <a:gd name="connsiteX14" fmla="*/ 0 w 1791592"/>
                      <a:gd name="connsiteY14" fmla="*/ 1911057 h 3732534"/>
                      <a:gd name="connsiteX15" fmla="*/ 0 w 1791592"/>
                      <a:gd name="connsiteY15" fmla="*/ 1373572 h 3732534"/>
                      <a:gd name="connsiteX16" fmla="*/ 0 w 1791592"/>
                      <a:gd name="connsiteY16" fmla="*/ 716646 h 3732534"/>
                      <a:gd name="connsiteX17" fmla="*/ 0 w 1791592"/>
                      <a:gd name="connsiteY17" fmla="*/ 0 h 37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92" h="3732534" fill="none" extrusionOk="0">
                        <a:moveTo>
                          <a:pt x="0" y="0"/>
                        </a:moveTo>
                        <a:cubicBezTo>
                          <a:pt x="167323" y="-14623"/>
                          <a:pt x="398240" y="57529"/>
                          <a:pt x="561365" y="0"/>
                        </a:cubicBezTo>
                        <a:cubicBezTo>
                          <a:pt x="724491" y="-57529"/>
                          <a:pt x="911935" y="2177"/>
                          <a:pt x="1140647" y="0"/>
                        </a:cubicBezTo>
                        <a:cubicBezTo>
                          <a:pt x="1369359" y="-2177"/>
                          <a:pt x="1648610" y="18525"/>
                          <a:pt x="1791592" y="0"/>
                        </a:cubicBezTo>
                        <a:cubicBezTo>
                          <a:pt x="1793714" y="210318"/>
                          <a:pt x="1744090" y="327395"/>
                          <a:pt x="1791592" y="597205"/>
                        </a:cubicBezTo>
                        <a:cubicBezTo>
                          <a:pt x="1839094" y="867015"/>
                          <a:pt x="1749663" y="917600"/>
                          <a:pt x="1791592" y="1134690"/>
                        </a:cubicBezTo>
                        <a:cubicBezTo>
                          <a:pt x="1833521" y="1351780"/>
                          <a:pt x="1761834" y="1513318"/>
                          <a:pt x="1791592" y="1731896"/>
                        </a:cubicBezTo>
                        <a:cubicBezTo>
                          <a:pt x="1821350" y="1950474"/>
                          <a:pt x="1776462" y="2144628"/>
                          <a:pt x="1791592" y="2269381"/>
                        </a:cubicBezTo>
                        <a:cubicBezTo>
                          <a:pt x="1806722" y="2394134"/>
                          <a:pt x="1777432" y="2704677"/>
                          <a:pt x="1791592" y="2986027"/>
                        </a:cubicBezTo>
                        <a:cubicBezTo>
                          <a:pt x="1624937" y="3133759"/>
                          <a:pt x="1448290" y="3245231"/>
                          <a:pt x="1361610" y="3344350"/>
                        </a:cubicBezTo>
                        <a:cubicBezTo>
                          <a:pt x="1274930" y="3443469"/>
                          <a:pt x="1007663" y="3605615"/>
                          <a:pt x="895796" y="3732534"/>
                        </a:cubicBezTo>
                        <a:cubicBezTo>
                          <a:pt x="714396" y="3635408"/>
                          <a:pt x="662012" y="3463895"/>
                          <a:pt x="474772" y="3381676"/>
                        </a:cubicBezTo>
                        <a:cubicBezTo>
                          <a:pt x="287532" y="3299457"/>
                          <a:pt x="219444" y="3155556"/>
                          <a:pt x="0" y="2986027"/>
                        </a:cubicBezTo>
                        <a:cubicBezTo>
                          <a:pt x="-34810" y="2841413"/>
                          <a:pt x="11259" y="2700806"/>
                          <a:pt x="0" y="2478402"/>
                        </a:cubicBezTo>
                        <a:cubicBezTo>
                          <a:pt x="-11259" y="2255998"/>
                          <a:pt x="49496" y="2110305"/>
                          <a:pt x="0" y="1911057"/>
                        </a:cubicBezTo>
                        <a:cubicBezTo>
                          <a:pt x="-49496" y="1711809"/>
                          <a:pt x="218" y="1520012"/>
                          <a:pt x="0" y="1373572"/>
                        </a:cubicBezTo>
                        <a:cubicBezTo>
                          <a:pt x="-218" y="1227133"/>
                          <a:pt x="52940" y="934556"/>
                          <a:pt x="0" y="716646"/>
                        </a:cubicBezTo>
                        <a:cubicBezTo>
                          <a:pt x="-52940" y="498736"/>
                          <a:pt x="32179" y="159246"/>
                          <a:pt x="0" y="0"/>
                        </a:cubicBezTo>
                        <a:close/>
                      </a:path>
                      <a:path w="1791592" h="3732534" stroke="0" extrusionOk="0">
                        <a:moveTo>
                          <a:pt x="0" y="0"/>
                        </a:moveTo>
                        <a:cubicBezTo>
                          <a:pt x="234038" y="-11648"/>
                          <a:pt x="444970" y="37107"/>
                          <a:pt x="579281" y="0"/>
                        </a:cubicBezTo>
                        <a:cubicBezTo>
                          <a:pt x="713592" y="-37107"/>
                          <a:pt x="861684" y="3143"/>
                          <a:pt x="1140647" y="0"/>
                        </a:cubicBezTo>
                        <a:cubicBezTo>
                          <a:pt x="1419610" y="-3143"/>
                          <a:pt x="1628923" y="70952"/>
                          <a:pt x="1791592" y="0"/>
                        </a:cubicBezTo>
                        <a:cubicBezTo>
                          <a:pt x="1792232" y="120826"/>
                          <a:pt x="1748361" y="352661"/>
                          <a:pt x="1791592" y="507625"/>
                        </a:cubicBezTo>
                        <a:cubicBezTo>
                          <a:pt x="1834823" y="662589"/>
                          <a:pt x="1784085" y="897642"/>
                          <a:pt x="1791592" y="1045109"/>
                        </a:cubicBezTo>
                        <a:cubicBezTo>
                          <a:pt x="1799099" y="1192576"/>
                          <a:pt x="1732977" y="1384222"/>
                          <a:pt x="1791592" y="1612455"/>
                        </a:cubicBezTo>
                        <a:cubicBezTo>
                          <a:pt x="1850207" y="1840688"/>
                          <a:pt x="1763819" y="1943114"/>
                          <a:pt x="1791592" y="2120079"/>
                        </a:cubicBezTo>
                        <a:cubicBezTo>
                          <a:pt x="1819365" y="2297044"/>
                          <a:pt x="1749163" y="2707559"/>
                          <a:pt x="1791592" y="2986027"/>
                        </a:cubicBezTo>
                        <a:cubicBezTo>
                          <a:pt x="1704072" y="3141017"/>
                          <a:pt x="1408231" y="3213517"/>
                          <a:pt x="1334736" y="3366746"/>
                        </a:cubicBezTo>
                        <a:cubicBezTo>
                          <a:pt x="1261241" y="3519975"/>
                          <a:pt x="977899" y="3607047"/>
                          <a:pt x="895796" y="3732534"/>
                        </a:cubicBezTo>
                        <a:cubicBezTo>
                          <a:pt x="763935" y="3668625"/>
                          <a:pt x="675655" y="3509913"/>
                          <a:pt x="474772" y="3381676"/>
                        </a:cubicBezTo>
                        <a:cubicBezTo>
                          <a:pt x="273889" y="3253439"/>
                          <a:pt x="216781" y="3132650"/>
                          <a:pt x="0" y="2986027"/>
                        </a:cubicBezTo>
                        <a:cubicBezTo>
                          <a:pt x="-40558" y="2833974"/>
                          <a:pt x="31086" y="2596381"/>
                          <a:pt x="0" y="2448542"/>
                        </a:cubicBezTo>
                        <a:cubicBezTo>
                          <a:pt x="-31086" y="2300704"/>
                          <a:pt x="44828" y="2105202"/>
                          <a:pt x="0" y="1821476"/>
                        </a:cubicBezTo>
                        <a:cubicBezTo>
                          <a:pt x="-44828" y="1537750"/>
                          <a:pt x="58177" y="1534560"/>
                          <a:pt x="0" y="1313852"/>
                        </a:cubicBezTo>
                        <a:cubicBezTo>
                          <a:pt x="-58177" y="1093144"/>
                          <a:pt x="71798" y="984797"/>
                          <a:pt x="0" y="656926"/>
                        </a:cubicBezTo>
                        <a:cubicBezTo>
                          <a:pt x="-71798" y="329055"/>
                          <a:pt x="40574" y="15411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endParaRPr lang="en-GB" dirty="0">
              <a:ea typeface="Calibri"/>
              <a:cs typeface="Calibri"/>
            </a:endParaRPr>
          </a:p>
          <a:p>
            <a:pPr algn="ctr"/>
            <a:endParaRPr lang="en-GB" dirty="0">
              <a:ea typeface="Calibri"/>
              <a:cs typeface="Calibri"/>
            </a:endParaRPr>
          </a:p>
          <a:p>
            <a:pPr algn="ctr"/>
            <a:r>
              <a:rPr lang="en-GB" dirty="0">
                <a:ea typeface="Calibri"/>
                <a:cs typeface="Calibri"/>
              </a:rPr>
              <a:t>Developing the local workforce</a:t>
            </a:r>
            <a:endParaRPr lang="en-US">
              <a:ea typeface="Calibri" panose="020F0502020204030204"/>
              <a:cs typeface="Calibri" panose="020F0502020204030204"/>
            </a:endParaRPr>
          </a:p>
        </p:txBody>
      </p:sp>
      <p:sp>
        <p:nvSpPr>
          <p:cNvPr id="13" name="Flowchart: Off-page Connector 12">
            <a:extLst>
              <a:ext uri="{FF2B5EF4-FFF2-40B4-BE49-F238E27FC236}">
                <a16:creationId xmlns:a16="http://schemas.microsoft.com/office/drawing/2014/main" id="{CA95CF4F-FD65-BAA2-5BB3-01906E3ACA07}"/>
              </a:ext>
            </a:extLst>
          </p:cNvPr>
          <p:cNvSpPr/>
          <p:nvPr/>
        </p:nvSpPr>
        <p:spPr>
          <a:xfrm>
            <a:off x="9420283" y="2090772"/>
            <a:ext cx="1791592" cy="3732534"/>
          </a:xfrm>
          <a:prstGeom prst="flowChartOffpageConnector">
            <a:avLst/>
          </a:prstGeom>
          <a:ln w="28575">
            <a:extLst>
              <a:ext uri="{C807C97D-BFC1-408E-A445-0C87EB9F89A2}">
                <ask:lineSketchStyleProps xmlns:ask="http://schemas.microsoft.com/office/drawing/2018/sketchyshapes" sd="3499211612">
                  <a:custGeom>
                    <a:avLst/>
                    <a:gdLst>
                      <a:gd name="connsiteX0" fmla="*/ 0 w 1791592"/>
                      <a:gd name="connsiteY0" fmla="*/ 0 h 3732534"/>
                      <a:gd name="connsiteX1" fmla="*/ 561365 w 1791592"/>
                      <a:gd name="connsiteY1" fmla="*/ 0 h 3732534"/>
                      <a:gd name="connsiteX2" fmla="*/ 1140647 w 1791592"/>
                      <a:gd name="connsiteY2" fmla="*/ 0 h 3732534"/>
                      <a:gd name="connsiteX3" fmla="*/ 1791592 w 1791592"/>
                      <a:gd name="connsiteY3" fmla="*/ 0 h 3732534"/>
                      <a:gd name="connsiteX4" fmla="*/ 1791592 w 1791592"/>
                      <a:gd name="connsiteY4" fmla="*/ 597205 h 3732534"/>
                      <a:gd name="connsiteX5" fmla="*/ 1791592 w 1791592"/>
                      <a:gd name="connsiteY5" fmla="*/ 1134690 h 3732534"/>
                      <a:gd name="connsiteX6" fmla="*/ 1791592 w 1791592"/>
                      <a:gd name="connsiteY6" fmla="*/ 1731896 h 3732534"/>
                      <a:gd name="connsiteX7" fmla="*/ 1791592 w 1791592"/>
                      <a:gd name="connsiteY7" fmla="*/ 2269381 h 3732534"/>
                      <a:gd name="connsiteX8" fmla="*/ 1791592 w 1791592"/>
                      <a:gd name="connsiteY8" fmla="*/ 2986027 h 3732534"/>
                      <a:gd name="connsiteX9" fmla="*/ 1361610 w 1791592"/>
                      <a:gd name="connsiteY9" fmla="*/ 3344350 h 3732534"/>
                      <a:gd name="connsiteX10" fmla="*/ 895796 w 1791592"/>
                      <a:gd name="connsiteY10" fmla="*/ 3732534 h 3732534"/>
                      <a:gd name="connsiteX11" fmla="*/ 474772 w 1791592"/>
                      <a:gd name="connsiteY11" fmla="*/ 3381676 h 3732534"/>
                      <a:gd name="connsiteX12" fmla="*/ 0 w 1791592"/>
                      <a:gd name="connsiteY12" fmla="*/ 2986027 h 3732534"/>
                      <a:gd name="connsiteX13" fmla="*/ 0 w 1791592"/>
                      <a:gd name="connsiteY13" fmla="*/ 2478402 h 3732534"/>
                      <a:gd name="connsiteX14" fmla="*/ 0 w 1791592"/>
                      <a:gd name="connsiteY14" fmla="*/ 1911057 h 3732534"/>
                      <a:gd name="connsiteX15" fmla="*/ 0 w 1791592"/>
                      <a:gd name="connsiteY15" fmla="*/ 1373572 h 3732534"/>
                      <a:gd name="connsiteX16" fmla="*/ 0 w 1791592"/>
                      <a:gd name="connsiteY16" fmla="*/ 716646 h 3732534"/>
                      <a:gd name="connsiteX17" fmla="*/ 0 w 1791592"/>
                      <a:gd name="connsiteY17" fmla="*/ 0 h 37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92" h="3732534" fill="none" extrusionOk="0">
                        <a:moveTo>
                          <a:pt x="0" y="0"/>
                        </a:moveTo>
                        <a:cubicBezTo>
                          <a:pt x="167323" y="-14623"/>
                          <a:pt x="398240" y="57529"/>
                          <a:pt x="561365" y="0"/>
                        </a:cubicBezTo>
                        <a:cubicBezTo>
                          <a:pt x="724491" y="-57529"/>
                          <a:pt x="911935" y="2177"/>
                          <a:pt x="1140647" y="0"/>
                        </a:cubicBezTo>
                        <a:cubicBezTo>
                          <a:pt x="1369359" y="-2177"/>
                          <a:pt x="1648610" y="18525"/>
                          <a:pt x="1791592" y="0"/>
                        </a:cubicBezTo>
                        <a:cubicBezTo>
                          <a:pt x="1793714" y="210318"/>
                          <a:pt x="1744090" y="327395"/>
                          <a:pt x="1791592" y="597205"/>
                        </a:cubicBezTo>
                        <a:cubicBezTo>
                          <a:pt x="1839094" y="867015"/>
                          <a:pt x="1749663" y="917600"/>
                          <a:pt x="1791592" y="1134690"/>
                        </a:cubicBezTo>
                        <a:cubicBezTo>
                          <a:pt x="1833521" y="1351780"/>
                          <a:pt x="1761834" y="1513318"/>
                          <a:pt x="1791592" y="1731896"/>
                        </a:cubicBezTo>
                        <a:cubicBezTo>
                          <a:pt x="1821350" y="1950474"/>
                          <a:pt x="1776462" y="2144628"/>
                          <a:pt x="1791592" y="2269381"/>
                        </a:cubicBezTo>
                        <a:cubicBezTo>
                          <a:pt x="1806722" y="2394134"/>
                          <a:pt x="1777432" y="2704677"/>
                          <a:pt x="1791592" y="2986027"/>
                        </a:cubicBezTo>
                        <a:cubicBezTo>
                          <a:pt x="1624937" y="3133759"/>
                          <a:pt x="1448290" y="3245231"/>
                          <a:pt x="1361610" y="3344350"/>
                        </a:cubicBezTo>
                        <a:cubicBezTo>
                          <a:pt x="1274930" y="3443469"/>
                          <a:pt x="1007663" y="3605615"/>
                          <a:pt x="895796" y="3732534"/>
                        </a:cubicBezTo>
                        <a:cubicBezTo>
                          <a:pt x="714396" y="3635408"/>
                          <a:pt x="662012" y="3463895"/>
                          <a:pt x="474772" y="3381676"/>
                        </a:cubicBezTo>
                        <a:cubicBezTo>
                          <a:pt x="287532" y="3299457"/>
                          <a:pt x="219444" y="3155556"/>
                          <a:pt x="0" y="2986027"/>
                        </a:cubicBezTo>
                        <a:cubicBezTo>
                          <a:pt x="-34810" y="2841413"/>
                          <a:pt x="11259" y="2700806"/>
                          <a:pt x="0" y="2478402"/>
                        </a:cubicBezTo>
                        <a:cubicBezTo>
                          <a:pt x="-11259" y="2255998"/>
                          <a:pt x="49496" y="2110305"/>
                          <a:pt x="0" y="1911057"/>
                        </a:cubicBezTo>
                        <a:cubicBezTo>
                          <a:pt x="-49496" y="1711809"/>
                          <a:pt x="218" y="1520012"/>
                          <a:pt x="0" y="1373572"/>
                        </a:cubicBezTo>
                        <a:cubicBezTo>
                          <a:pt x="-218" y="1227133"/>
                          <a:pt x="52940" y="934556"/>
                          <a:pt x="0" y="716646"/>
                        </a:cubicBezTo>
                        <a:cubicBezTo>
                          <a:pt x="-52940" y="498736"/>
                          <a:pt x="32179" y="159246"/>
                          <a:pt x="0" y="0"/>
                        </a:cubicBezTo>
                        <a:close/>
                      </a:path>
                      <a:path w="1791592" h="3732534" stroke="0" extrusionOk="0">
                        <a:moveTo>
                          <a:pt x="0" y="0"/>
                        </a:moveTo>
                        <a:cubicBezTo>
                          <a:pt x="234038" y="-11648"/>
                          <a:pt x="444970" y="37107"/>
                          <a:pt x="579281" y="0"/>
                        </a:cubicBezTo>
                        <a:cubicBezTo>
                          <a:pt x="713592" y="-37107"/>
                          <a:pt x="861684" y="3143"/>
                          <a:pt x="1140647" y="0"/>
                        </a:cubicBezTo>
                        <a:cubicBezTo>
                          <a:pt x="1419610" y="-3143"/>
                          <a:pt x="1628923" y="70952"/>
                          <a:pt x="1791592" y="0"/>
                        </a:cubicBezTo>
                        <a:cubicBezTo>
                          <a:pt x="1792232" y="120826"/>
                          <a:pt x="1748361" y="352661"/>
                          <a:pt x="1791592" y="507625"/>
                        </a:cubicBezTo>
                        <a:cubicBezTo>
                          <a:pt x="1834823" y="662589"/>
                          <a:pt x="1784085" y="897642"/>
                          <a:pt x="1791592" y="1045109"/>
                        </a:cubicBezTo>
                        <a:cubicBezTo>
                          <a:pt x="1799099" y="1192576"/>
                          <a:pt x="1732977" y="1384222"/>
                          <a:pt x="1791592" y="1612455"/>
                        </a:cubicBezTo>
                        <a:cubicBezTo>
                          <a:pt x="1850207" y="1840688"/>
                          <a:pt x="1763819" y="1943114"/>
                          <a:pt x="1791592" y="2120079"/>
                        </a:cubicBezTo>
                        <a:cubicBezTo>
                          <a:pt x="1819365" y="2297044"/>
                          <a:pt x="1749163" y="2707559"/>
                          <a:pt x="1791592" y="2986027"/>
                        </a:cubicBezTo>
                        <a:cubicBezTo>
                          <a:pt x="1704072" y="3141017"/>
                          <a:pt x="1408231" y="3213517"/>
                          <a:pt x="1334736" y="3366746"/>
                        </a:cubicBezTo>
                        <a:cubicBezTo>
                          <a:pt x="1261241" y="3519975"/>
                          <a:pt x="977899" y="3607047"/>
                          <a:pt x="895796" y="3732534"/>
                        </a:cubicBezTo>
                        <a:cubicBezTo>
                          <a:pt x="763935" y="3668625"/>
                          <a:pt x="675655" y="3509913"/>
                          <a:pt x="474772" y="3381676"/>
                        </a:cubicBezTo>
                        <a:cubicBezTo>
                          <a:pt x="273889" y="3253439"/>
                          <a:pt x="216781" y="3132650"/>
                          <a:pt x="0" y="2986027"/>
                        </a:cubicBezTo>
                        <a:cubicBezTo>
                          <a:pt x="-40558" y="2833974"/>
                          <a:pt x="31086" y="2596381"/>
                          <a:pt x="0" y="2448542"/>
                        </a:cubicBezTo>
                        <a:cubicBezTo>
                          <a:pt x="-31086" y="2300704"/>
                          <a:pt x="44828" y="2105202"/>
                          <a:pt x="0" y="1821476"/>
                        </a:cubicBezTo>
                        <a:cubicBezTo>
                          <a:pt x="-44828" y="1537750"/>
                          <a:pt x="58177" y="1534560"/>
                          <a:pt x="0" y="1313852"/>
                        </a:cubicBezTo>
                        <a:cubicBezTo>
                          <a:pt x="-58177" y="1093144"/>
                          <a:pt x="71798" y="984797"/>
                          <a:pt x="0" y="656926"/>
                        </a:cubicBezTo>
                        <a:cubicBezTo>
                          <a:pt x="-71798" y="329055"/>
                          <a:pt x="40574" y="15411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endParaRPr lang="en-GB" dirty="0">
              <a:ea typeface="Calibri"/>
              <a:cs typeface="Calibri"/>
            </a:endParaRPr>
          </a:p>
          <a:p>
            <a:pPr algn="ctr"/>
            <a:endParaRPr lang="en-GB" dirty="0">
              <a:ea typeface="Calibri"/>
              <a:cs typeface="Calibri"/>
            </a:endParaRPr>
          </a:p>
          <a:p>
            <a:pPr algn="ctr"/>
            <a:r>
              <a:rPr lang="en-GB" dirty="0">
                <a:ea typeface="Calibri"/>
                <a:cs typeface="Calibri"/>
              </a:rPr>
              <a:t>Creating a sustainable RCC that meets the needs of the South East </a:t>
            </a:r>
            <a:endParaRPr lang="en-US">
              <a:ea typeface="Calibri"/>
              <a:cs typeface="Calibri"/>
            </a:endParaRPr>
          </a:p>
        </p:txBody>
      </p:sp>
      <p:sp>
        <p:nvSpPr>
          <p:cNvPr id="5" name="Slide Number Placeholder 4">
            <a:extLst>
              <a:ext uri="{FF2B5EF4-FFF2-40B4-BE49-F238E27FC236}">
                <a16:creationId xmlns:a16="http://schemas.microsoft.com/office/drawing/2014/main" id="{0BDB39BD-CB7C-DCEC-5DAE-D444EBE450D7}"/>
              </a:ext>
            </a:extLst>
          </p:cNvPr>
          <p:cNvSpPr>
            <a:spLocks noGrp="1"/>
          </p:cNvSpPr>
          <p:nvPr>
            <p:ph type="sldNum" sz="quarter" idx="4"/>
          </p:nvPr>
        </p:nvSpPr>
        <p:spPr/>
        <p:txBody>
          <a:bodyPr/>
          <a:lstStyle/>
          <a:p>
            <a:fld id="{0000BC94-6020-424F-AEF4-07B0CA31606B}" type="slidenum">
              <a:rPr lang="en-US" smtClean="0"/>
              <a:pPr/>
              <a:t>4</a:t>
            </a:fld>
            <a:endParaRPr lang="en-US"/>
          </a:p>
        </p:txBody>
      </p:sp>
      <p:sp>
        <p:nvSpPr>
          <p:cNvPr id="6" name="Footer Placeholder 5">
            <a:extLst>
              <a:ext uri="{FF2B5EF4-FFF2-40B4-BE49-F238E27FC236}">
                <a16:creationId xmlns:a16="http://schemas.microsoft.com/office/drawing/2014/main" id="{59FC68B9-24FF-0F6D-162A-5DCDA1046147}"/>
              </a:ext>
            </a:extLst>
          </p:cNvPr>
          <p:cNvSpPr>
            <a:spLocks noGrp="1"/>
          </p:cNvSpPr>
          <p:nvPr>
            <p:ph type="ftr" sz="quarter" idx="3"/>
          </p:nvPr>
        </p:nvSpPr>
        <p:spPr/>
        <p:txBody>
          <a:bodyPr/>
          <a:lstStyle/>
          <a:p>
            <a:r>
              <a:rPr lang="en-US"/>
              <a:t>South East Regional Care Cooperative</a:t>
            </a:r>
          </a:p>
        </p:txBody>
      </p:sp>
      <p:sp>
        <p:nvSpPr>
          <p:cNvPr id="11" name="Title 1">
            <a:extLst>
              <a:ext uri="{FF2B5EF4-FFF2-40B4-BE49-F238E27FC236}">
                <a16:creationId xmlns:a16="http://schemas.microsoft.com/office/drawing/2014/main" id="{C3DD8800-35FE-ED8A-B48E-72ED30A3F14B}"/>
              </a:ext>
            </a:extLst>
          </p:cNvPr>
          <p:cNvSpPr txBox="1">
            <a:spLocks/>
          </p:cNvSpPr>
          <p:nvPr/>
        </p:nvSpPr>
        <p:spPr>
          <a:xfrm>
            <a:off x="667407" y="220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0468A"/>
                </a:solidFill>
                <a:latin typeface="Montserrat ExtraBold" pitchFamily="2" charset="77"/>
                <a:ea typeface="+mj-ea"/>
                <a:cs typeface="+mj-cs"/>
              </a:defRPr>
            </a:lvl1pPr>
          </a:lstStyle>
          <a:p>
            <a:r>
              <a:rPr lang="en-GB" dirty="0">
                <a:latin typeface="Montserrat ExtraBold"/>
              </a:rPr>
              <a:t>Our strategic priorities </a:t>
            </a:r>
            <a:endParaRPr lang="en-GB" dirty="0"/>
          </a:p>
        </p:txBody>
      </p:sp>
      <p:pic>
        <p:nvPicPr>
          <p:cNvPr id="20" name="Picture 19" descr="A purple house with a black background&#10;&#10;AI-generated content may be incorrect.">
            <a:extLst>
              <a:ext uri="{FF2B5EF4-FFF2-40B4-BE49-F238E27FC236}">
                <a16:creationId xmlns:a16="http://schemas.microsoft.com/office/drawing/2014/main" id="{19ACDA62-7FB3-B465-B793-94D27DDA9973}"/>
              </a:ext>
            </a:extLst>
          </p:cNvPr>
          <p:cNvPicPr>
            <a:picLocks noChangeAspect="1"/>
          </p:cNvPicPr>
          <p:nvPr/>
        </p:nvPicPr>
        <p:blipFill>
          <a:blip r:embed="rId2"/>
          <a:stretch>
            <a:fillRect/>
          </a:stretch>
        </p:blipFill>
        <p:spPr>
          <a:xfrm>
            <a:off x="3605260" y="4539237"/>
            <a:ext cx="649654" cy="698500"/>
          </a:xfrm>
          <a:prstGeom prst="rect">
            <a:avLst/>
          </a:prstGeom>
        </p:spPr>
      </p:pic>
      <p:pic>
        <p:nvPicPr>
          <p:cNvPr id="22" name="Picture 21" descr="A purple face with black background&#10;&#10;AI-generated content may be incorrect.">
            <a:extLst>
              <a:ext uri="{FF2B5EF4-FFF2-40B4-BE49-F238E27FC236}">
                <a16:creationId xmlns:a16="http://schemas.microsoft.com/office/drawing/2014/main" id="{53D15F67-99EC-5DCA-9371-6B259FFFFCDA}"/>
              </a:ext>
            </a:extLst>
          </p:cNvPr>
          <p:cNvPicPr>
            <a:picLocks noChangeAspect="1"/>
          </p:cNvPicPr>
          <p:nvPr/>
        </p:nvPicPr>
        <p:blipFill>
          <a:blip r:embed="rId3"/>
          <a:stretch>
            <a:fillRect/>
          </a:stretch>
        </p:blipFill>
        <p:spPr>
          <a:xfrm>
            <a:off x="1486996" y="4554166"/>
            <a:ext cx="698500" cy="678962"/>
          </a:xfrm>
          <a:prstGeom prst="rect">
            <a:avLst/>
          </a:prstGeom>
        </p:spPr>
      </p:pic>
      <p:pic>
        <p:nvPicPr>
          <p:cNvPr id="7" name="Picture 6" descr="A purple logo with a black background&#10;&#10;AI-generated content may be incorrect.">
            <a:extLst>
              <a:ext uri="{FF2B5EF4-FFF2-40B4-BE49-F238E27FC236}">
                <a16:creationId xmlns:a16="http://schemas.microsoft.com/office/drawing/2014/main" id="{321D59AA-9B26-5F94-4768-4B342DC2F77F}"/>
              </a:ext>
            </a:extLst>
          </p:cNvPr>
          <p:cNvPicPr>
            <a:picLocks noChangeAspect="1"/>
          </p:cNvPicPr>
          <p:nvPr/>
        </p:nvPicPr>
        <p:blipFill>
          <a:blip r:embed="rId4"/>
          <a:stretch>
            <a:fillRect/>
          </a:stretch>
        </p:blipFill>
        <p:spPr>
          <a:xfrm>
            <a:off x="5650717" y="4528913"/>
            <a:ext cx="776654" cy="698501"/>
          </a:xfrm>
          <a:prstGeom prst="rect">
            <a:avLst/>
          </a:prstGeom>
        </p:spPr>
      </p:pic>
      <p:pic>
        <p:nvPicPr>
          <p:cNvPr id="14" name="Picture 13" descr="A purple icon of a person pointing at a board&#10;&#10;AI-generated content may be incorrect.">
            <a:extLst>
              <a:ext uri="{FF2B5EF4-FFF2-40B4-BE49-F238E27FC236}">
                <a16:creationId xmlns:a16="http://schemas.microsoft.com/office/drawing/2014/main" id="{D15612CC-20E0-73E5-7EAA-F9C2948B732C}"/>
              </a:ext>
            </a:extLst>
          </p:cNvPr>
          <p:cNvPicPr>
            <a:picLocks noChangeAspect="1"/>
          </p:cNvPicPr>
          <p:nvPr/>
        </p:nvPicPr>
        <p:blipFill>
          <a:blip r:embed="rId5"/>
          <a:stretch>
            <a:fillRect/>
          </a:stretch>
        </p:blipFill>
        <p:spPr>
          <a:xfrm>
            <a:off x="7797920" y="4553059"/>
            <a:ext cx="708270" cy="747347"/>
          </a:xfrm>
          <a:prstGeom prst="rect">
            <a:avLst/>
          </a:prstGeom>
        </p:spPr>
      </p:pic>
      <p:pic>
        <p:nvPicPr>
          <p:cNvPr id="18" name="Picture 17" descr="A purple rocket with a black background&#10;&#10;AI-generated content may be incorrect.">
            <a:extLst>
              <a:ext uri="{FF2B5EF4-FFF2-40B4-BE49-F238E27FC236}">
                <a16:creationId xmlns:a16="http://schemas.microsoft.com/office/drawing/2014/main" id="{157FC411-063D-9184-9511-B8B7772BFF21}"/>
              </a:ext>
            </a:extLst>
          </p:cNvPr>
          <p:cNvPicPr>
            <a:picLocks noChangeAspect="1"/>
          </p:cNvPicPr>
          <p:nvPr/>
        </p:nvPicPr>
        <p:blipFill>
          <a:blip r:embed="rId6"/>
          <a:stretch>
            <a:fillRect/>
          </a:stretch>
        </p:blipFill>
        <p:spPr>
          <a:xfrm>
            <a:off x="10045211" y="4664577"/>
            <a:ext cx="561731" cy="571500"/>
          </a:xfrm>
          <a:prstGeom prst="rect">
            <a:avLst/>
          </a:prstGeom>
        </p:spPr>
      </p:pic>
      <p:sp>
        <p:nvSpPr>
          <p:cNvPr id="15" name="Oval 14">
            <a:extLst>
              <a:ext uri="{FF2B5EF4-FFF2-40B4-BE49-F238E27FC236}">
                <a16:creationId xmlns:a16="http://schemas.microsoft.com/office/drawing/2014/main" id="{AD804FE8-7A29-F9B2-0140-43A7D54D20C4}"/>
              </a:ext>
            </a:extLst>
          </p:cNvPr>
          <p:cNvSpPr/>
          <p:nvPr/>
        </p:nvSpPr>
        <p:spPr>
          <a:xfrm>
            <a:off x="1390886" y="1625099"/>
            <a:ext cx="914400" cy="9144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ea typeface="Calibri"/>
                <a:cs typeface="Calibri"/>
              </a:rPr>
              <a:t>1</a:t>
            </a:r>
            <a:endParaRPr lang="en-US" sz="3200" dirty="0"/>
          </a:p>
        </p:txBody>
      </p:sp>
      <p:sp>
        <p:nvSpPr>
          <p:cNvPr id="17" name="Oval 16">
            <a:extLst>
              <a:ext uri="{FF2B5EF4-FFF2-40B4-BE49-F238E27FC236}">
                <a16:creationId xmlns:a16="http://schemas.microsoft.com/office/drawing/2014/main" id="{D22CDEE2-C909-4702-1742-31638053ED84}"/>
              </a:ext>
            </a:extLst>
          </p:cNvPr>
          <p:cNvSpPr/>
          <p:nvPr/>
        </p:nvSpPr>
        <p:spPr>
          <a:xfrm>
            <a:off x="7673791" y="1610721"/>
            <a:ext cx="914400" cy="9144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ea typeface="Calibri"/>
                <a:cs typeface="Calibri"/>
              </a:rPr>
              <a:t>4</a:t>
            </a:r>
          </a:p>
        </p:txBody>
      </p:sp>
      <p:sp>
        <p:nvSpPr>
          <p:cNvPr id="19" name="Oval 18">
            <a:extLst>
              <a:ext uri="{FF2B5EF4-FFF2-40B4-BE49-F238E27FC236}">
                <a16:creationId xmlns:a16="http://schemas.microsoft.com/office/drawing/2014/main" id="{BB6A51B0-8F1E-FBE7-E49D-2D461042D6A9}"/>
              </a:ext>
            </a:extLst>
          </p:cNvPr>
          <p:cNvSpPr/>
          <p:nvPr/>
        </p:nvSpPr>
        <p:spPr>
          <a:xfrm>
            <a:off x="5574696" y="1610720"/>
            <a:ext cx="914400" cy="9144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ea typeface="Calibri"/>
                <a:cs typeface="Calibri"/>
              </a:rPr>
              <a:t>3</a:t>
            </a:r>
          </a:p>
        </p:txBody>
      </p:sp>
      <p:sp>
        <p:nvSpPr>
          <p:cNvPr id="21" name="Oval 20">
            <a:extLst>
              <a:ext uri="{FF2B5EF4-FFF2-40B4-BE49-F238E27FC236}">
                <a16:creationId xmlns:a16="http://schemas.microsoft.com/office/drawing/2014/main" id="{65D541B4-4939-2D1E-0A61-FCE99193656B}"/>
              </a:ext>
            </a:extLst>
          </p:cNvPr>
          <p:cNvSpPr/>
          <p:nvPr/>
        </p:nvSpPr>
        <p:spPr>
          <a:xfrm>
            <a:off x="3475601" y="1625097"/>
            <a:ext cx="914400" cy="9144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ea typeface="Calibri"/>
                <a:cs typeface="Calibri"/>
              </a:rPr>
              <a:t>2</a:t>
            </a:r>
          </a:p>
        </p:txBody>
      </p:sp>
      <p:sp>
        <p:nvSpPr>
          <p:cNvPr id="23" name="Oval 22">
            <a:extLst>
              <a:ext uri="{FF2B5EF4-FFF2-40B4-BE49-F238E27FC236}">
                <a16:creationId xmlns:a16="http://schemas.microsoft.com/office/drawing/2014/main" id="{A65B0982-6B83-1B3B-5568-AF4190B41C0A}"/>
              </a:ext>
            </a:extLst>
          </p:cNvPr>
          <p:cNvSpPr/>
          <p:nvPr/>
        </p:nvSpPr>
        <p:spPr>
          <a:xfrm>
            <a:off x="9873526" y="1625098"/>
            <a:ext cx="914400" cy="9144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ea typeface="Calibri"/>
                <a:cs typeface="Calibri"/>
              </a:rPr>
              <a:t>5</a:t>
            </a:r>
          </a:p>
        </p:txBody>
      </p:sp>
    </p:spTree>
    <p:extLst>
      <p:ext uri="{BB962C8B-B14F-4D97-AF65-F5344CB8AC3E}">
        <p14:creationId xmlns:p14="http://schemas.microsoft.com/office/powerpoint/2010/main" val="48358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9D5D-C2EC-0B7E-14D0-19C0505E4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6448D-98E8-4089-F4DA-74A3AAD0A5EA}"/>
              </a:ext>
            </a:extLst>
          </p:cNvPr>
          <p:cNvSpPr>
            <a:spLocks noGrp="1"/>
          </p:cNvSpPr>
          <p:nvPr>
            <p:ph type="title"/>
          </p:nvPr>
        </p:nvSpPr>
        <p:spPr/>
        <p:txBody>
          <a:bodyPr/>
          <a:lstStyle/>
          <a:p>
            <a:r>
              <a:rPr lang="en-GB" dirty="0">
                <a:latin typeface="Montserrat ExtraBold"/>
              </a:rPr>
              <a:t>Successes to date (1) </a:t>
            </a:r>
            <a:endParaRPr lang="en-GB" dirty="0"/>
          </a:p>
        </p:txBody>
      </p:sp>
      <p:sp>
        <p:nvSpPr>
          <p:cNvPr id="3" name="Content Placeholder 2">
            <a:extLst>
              <a:ext uri="{FF2B5EF4-FFF2-40B4-BE49-F238E27FC236}">
                <a16:creationId xmlns:a16="http://schemas.microsoft.com/office/drawing/2014/main" id="{0FEC78E6-38FD-4FDD-CB00-3FA0FD86A065}"/>
              </a:ext>
            </a:extLst>
          </p:cNvPr>
          <p:cNvSpPr>
            <a:spLocks noGrp="1"/>
          </p:cNvSpPr>
          <p:nvPr>
            <p:ph idx="1"/>
          </p:nvPr>
        </p:nvSpPr>
        <p:spPr>
          <a:xfrm>
            <a:off x="1683293" y="1645274"/>
            <a:ext cx="10112188" cy="4351338"/>
          </a:xfrm>
        </p:spPr>
        <p:txBody>
          <a:bodyPr vert="horz" lIns="91440" tIns="45720" rIns="91440" bIns="45720" rtlCol="0" anchor="t">
            <a:noAutofit/>
          </a:bodyPr>
          <a:lstStyle/>
          <a:p>
            <a:pPr marL="0" indent="0">
              <a:buNone/>
            </a:pPr>
            <a:r>
              <a:rPr lang="en-GB" sz="1400" b="1" dirty="0">
                <a:solidFill>
                  <a:srgbClr val="40468A"/>
                </a:solidFill>
                <a:latin typeface="Montserrat"/>
              </a:rPr>
              <a:t>South central framework</a:t>
            </a:r>
            <a:endParaRPr lang="en-US"/>
          </a:p>
          <a:p>
            <a:pPr marL="0" indent="0">
              <a:buNone/>
            </a:pPr>
            <a:r>
              <a:rPr lang="en-GB" sz="1400" dirty="0">
                <a:latin typeface="Montserrat"/>
              </a:rPr>
              <a:t>We will</a:t>
            </a:r>
            <a:r>
              <a:rPr lang="en-GB" sz="1400" b="1" dirty="0">
                <a:latin typeface="Montserrat"/>
              </a:rPr>
              <a:t> incorporate</a:t>
            </a:r>
            <a:r>
              <a:rPr lang="en-GB" sz="1400" dirty="0">
                <a:latin typeface="Montserrat"/>
              </a:rPr>
              <a:t> this framework into the RCC and develop it based on regional data and provider engagement. </a:t>
            </a:r>
          </a:p>
          <a:p>
            <a:pPr marL="0" indent="0">
              <a:buNone/>
            </a:pPr>
            <a:endParaRPr lang="en-GB" sz="1400" dirty="0">
              <a:solidFill>
                <a:srgbClr val="000000"/>
              </a:solidFill>
              <a:latin typeface="Montserrat"/>
            </a:endParaRPr>
          </a:p>
          <a:p>
            <a:pPr marL="0" indent="0">
              <a:buNone/>
            </a:pPr>
            <a:r>
              <a:rPr lang="en-GB" sz="1400" b="1" dirty="0">
                <a:solidFill>
                  <a:srgbClr val="40468A"/>
                </a:solidFill>
                <a:latin typeface="Montserrat"/>
              </a:rPr>
              <a:t>Provider engagement </a:t>
            </a:r>
            <a:endParaRPr lang="en-GB" sz="1400" b="1">
              <a:solidFill>
                <a:srgbClr val="40468A"/>
              </a:solidFill>
            </a:endParaRPr>
          </a:p>
          <a:p>
            <a:pPr marL="0" indent="0">
              <a:buNone/>
            </a:pPr>
            <a:r>
              <a:rPr lang="en-GB" sz="1400" dirty="0">
                <a:latin typeface="Montserrat"/>
              </a:rPr>
              <a:t>We are </a:t>
            </a:r>
            <a:r>
              <a:rPr lang="en-GB" sz="1400" b="1" dirty="0">
                <a:latin typeface="Montserrat"/>
              </a:rPr>
              <a:t>driving </a:t>
            </a:r>
            <a:r>
              <a:rPr lang="en-GB" sz="1400" dirty="0">
                <a:latin typeface="Montserrat"/>
              </a:rPr>
              <a:t>ongoing engagement with providers in the region on framework development and market challenges. From June, we will host quarterly </a:t>
            </a:r>
            <a:r>
              <a:rPr lang="en-GB" sz="1400" err="1">
                <a:latin typeface="Montserrat"/>
              </a:rPr>
              <a:t>regioanl</a:t>
            </a:r>
            <a:r>
              <a:rPr lang="en-GB" sz="1400" dirty="0">
                <a:latin typeface="Montserrat"/>
              </a:rPr>
              <a:t> market engagement events.</a:t>
            </a:r>
          </a:p>
          <a:p>
            <a:pPr marL="0" indent="0">
              <a:buNone/>
            </a:pPr>
            <a:endParaRPr lang="en-GB" sz="1400" dirty="0"/>
          </a:p>
          <a:p>
            <a:pPr marL="0" indent="0">
              <a:buNone/>
            </a:pPr>
            <a:r>
              <a:rPr lang="en-GB" sz="1400" b="1" dirty="0">
                <a:solidFill>
                  <a:srgbClr val="40468A"/>
                </a:solidFill>
                <a:latin typeface="Montserrat"/>
              </a:rPr>
              <a:t>Health involvement</a:t>
            </a:r>
          </a:p>
          <a:p>
            <a:pPr marL="0" indent="0">
              <a:buNone/>
            </a:pPr>
            <a:r>
              <a:rPr lang="en-GB" sz="1400" dirty="0">
                <a:latin typeface="Montserrat"/>
              </a:rPr>
              <a:t>We are </a:t>
            </a:r>
            <a:r>
              <a:rPr lang="en-GB" sz="1400" b="1" dirty="0">
                <a:latin typeface="Montserrat"/>
              </a:rPr>
              <a:t>engaged with</a:t>
            </a:r>
            <a:r>
              <a:rPr lang="en-GB" sz="1400" dirty="0">
                <a:latin typeface="Montserrat"/>
              </a:rPr>
              <a:t> all eight ICBs in the South East to co-design their involvement. This includes working with their commissioners and seeking input from those with lived experience of DOLOs and tier 4.</a:t>
            </a:r>
          </a:p>
          <a:p>
            <a:pPr marL="0" indent="0">
              <a:buNone/>
            </a:pPr>
            <a:endParaRPr lang="en-GB" sz="1400" dirty="0">
              <a:solidFill>
                <a:srgbClr val="000000"/>
              </a:solidFill>
              <a:latin typeface="Montserrat"/>
            </a:endParaRPr>
          </a:p>
          <a:p>
            <a:pPr marL="0" indent="0">
              <a:buNone/>
            </a:pPr>
            <a:r>
              <a:rPr lang="en-GB" sz="1400" b="1" dirty="0">
                <a:solidFill>
                  <a:srgbClr val="40468A"/>
                </a:solidFill>
                <a:latin typeface="Montserrat"/>
              </a:rPr>
              <a:t>New provision</a:t>
            </a:r>
          </a:p>
          <a:p>
            <a:pPr marL="0" indent="0">
              <a:buNone/>
            </a:pPr>
            <a:r>
              <a:rPr lang="en-GB" sz="1400" dirty="0">
                <a:latin typeface="Montserrat"/>
              </a:rPr>
              <a:t>Capital awarded as part of the RCC pathfinder will </a:t>
            </a:r>
            <a:r>
              <a:rPr lang="en-GB" sz="1400" b="1" dirty="0">
                <a:latin typeface="Montserrat"/>
              </a:rPr>
              <a:t>fund</a:t>
            </a:r>
            <a:r>
              <a:rPr lang="en-GB" sz="1400" dirty="0">
                <a:latin typeface="Montserrat"/>
              </a:rPr>
              <a:t> 40+ new beds across the region.</a:t>
            </a:r>
            <a:endParaRPr lang="en-GB" sz="1400" dirty="0"/>
          </a:p>
          <a:p>
            <a:pPr marL="0" indent="0">
              <a:buNone/>
            </a:pPr>
            <a:endParaRPr lang="en-GB" sz="1400" dirty="0"/>
          </a:p>
          <a:p>
            <a:pPr marL="0" indent="0">
              <a:buNone/>
            </a:pPr>
            <a:endParaRPr lang="en-GB" sz="1400" dirty="0"/>
          </a:p>
        </p:txBody>
      </p:sp>
      <p:sp>
        <p:nvSpPr>
          <p:cNvPr id="5" name="Slide Number Placeholder 4">
            <a:extLst>
              <a:ext uri="{FF2B5EF4-FFF2-40B4-BE49-F238E27FC236}">
                <a16:creationId xmlns:a16="http://schemas.microsoft.com/office/drawing/2014/main" id="{4D683778-E329-2AC6-7A63-EA76783C73E4}"/>
              </a:ext>
            </a:extLst>
          </p:cNvPr>
          <p:cNvSpPr>
            <a:spLocks noGrp="1"/>
          </p:cNvSpPr>
          <p:nvPr>
            <p:ph type="sldNum" sz="quarter" idx="4"/>
          </p:nvPr>
        </p:nvSpPr>
        <p:spPr/>
        <p:txBody>
          <a:bodyPr/>
          <a:lstStyle/>
          <a:p>
            <a:fld id="{0000BC94-6020-424F-AEF4-07B0CA31606B}" type="slidenum">
              <a:rPr lang="en-US" smtClean="0"/>
              <a:pPr/>
              <a:t>5</a:t>
            </a:fld>
            <a:endParaRPr lang="en-US"/>
          </a:p>
        </p:txBody>
      </p:sp>
      <p:sp>
        <p:nvSpPr>
          <p:cNvPr id="6" name="Footer Placeholder 5">
            <a:extLst>
              <a:ext uri="{FF2B5EF4-FFF2-40B4-BE49-F238E27FC236}">
                <a16:creationId xmlns:a16="http://schemas.microsoft.com/office/drawing/2014/main" id="{2AA76FFA-18D9-2D9B-7430-9DA3CB97E349}"/>
              </a:ext>
            </a:extLst>
          </p:cNvPr>
          <p:cNvSpPr>
            <a:spLocks noGrp="1"/>
          </p:cNvSpPr>
          <p:nvPr>
            <p:ph type="ftr" sz="quarter" idx="3"/>
          </p:nvPr>
        </p:nvSpPr>
        <p:spPr/>
        <p:txBody>
          <a:bodyPr/>
          <a:lstStyle/>
          <a:p>
            <a:r>
              <a:rPr lang="en-US"/>
              <a:t>South East Regional Care Cooperative</a:t>
            </a:r>
          </a:p>
        </p:txBody>
      </p:sp>
      <p:pic>
        <p:nvPicPr>
          <p:cNvPr id="8" name="Picture 7" descr="A purple and black logo&#10;&#10;AI-generated content may be incorrect.">
            <a:extLst>
              <a:ext uri="{FF2B5EF4-FFF2-40B4-BE49-F238E27FC236}">
                <a16:creationId xmlns:a16="http://schemas.microsoft.com/office/drawing/2014/main" id="{CAF04354-354B-0467-4D7E-D00AD99A0EB7}"/>
              </a:ext>
            </a:extLst>
          </p:cNvPr>
          <p:cNvPicPr>
            <a:picLocks noChangeAspect="1"/>
          </p:cNvPicPr>
          <p:nvPr/>
        </p:nvPicPr>
        <p:blipFill>
          <a:blip r:embed="rId2"/>
          <a:stretch>
            <a:fillRect/>
          </a:stretch>
        </p:blipFill>
        <p:spPr>
          <a:xfrm>
            <a:off x="823632" y="1698113"/>
            <a:ext cx="717177" cy="717177"/>
          </a:xfrm>
          <a:prstGeom prst="rect">
            <a:avLst/>
          </a:prstGeom>
        </p:spPr>
      </p:pic>
      <p:pic>
        <p:nvPicPr>
          <p:cNvPr id="9" name="Picture 8" descr="A purple and black chat bubbles&#10;&#10;AI-generated content may be incorrect.">
            <a:extLst>
              <a:ext uri="{FF2B5EF4-FFF2-40B4-BE49-F238E27FC236}">
                <a16:creationId xmlns:a16="http://schemas.microsoft.com/office/drawing/2014/main" id="{48062F72-959C-22D6-AD4F-2A36C6554E59}"/>
              </a:ext>
            </a:extLst>
          </p:cNvPr>
          <p:cNvPicPr>
            <a:picLocks noChangeAspect="1"/>
          </p:cNvPicPr>
          <p:nvPr/>
        </p:nvPicPr>
        <p:blipFill>
          <a:blip r:embed="rId3"/>
          <a:stretch>
            <a:fillRect/>
          </a:stretch>
        </p:blipFill>
        <p:spPr>
          <a:xfrm>
            <a:off x="852386" y="2804325"/>
            <a:ext cx="649942" cy="616325"/>
          </a:xfrm>
          <a:prstGeom prst="rect">
            <a:avLst/>
          </a:prstGeom>
        </p:spPr>
      </p:pic>
      <p:pic>
        <p:nvPicPr>
          <p:cNvPr id="4" name="Picture 3" descr="A purple heart with a heartbeat line&#10;&#10;AI-generated content may be incorrect.">
            <a:extLst>
              <a:ext uri="{FF2B5EF4-FFF2-40B4-BE49-F238E27FC236}">
                <a16:creationId xmlns:a16="http://schemas.microsoft.com/office/drawing/2014/main" id="{8712C2C0-D33A-CB62-BD87-EF831E4013B4}"/>
              </a:ext>
            </a:extLst>
          </p:cNvPr>
          <p:cNvPicPr>
            <a:picLocks noChangeAspect="1"/>
          </p:cNvPicPr>
          <p:nvPr/>
        </p:nvPicPr>
        <p:blipFill>
          <a:blip r:embed="rId4"/>
          <a:stretch>
            <a:fillRect/>
          </a:stretch>
        </p:blipFill>
        <p:spPr>
          <a:xfrm>
            <a:off x="846467" y="3829768"/>
            <a:ext cx="664953" cy="708085"/>
          </a:xfrm>
          <a:prstGeom prst="rect">
            <a:avLst/>
          </a:prstGeom>
        </p:spPr>
      </p:pic>
      <p:pic>
        <p:nvPicPr>
          <p:cNvPr id="7" name="Picture 6" descr="A group of purple buildings&#10;&#10;AI-generated content may be incorrect.">
            <a:extLst>
              <a:ext uri="{FF2B5EF4-FFF2-40B4-BE49-F238E27FC236}">
                <a16:creationId xmlns:a16="http://schemas.microsoft.com/office/drawing/2014/main" id="{9E441239-DA7C-2956-45E4-065355783002}"/>
              </a:ext>
            </a:extLst>
          </p:cNvPr>
          <p:cNvPicPr>
            <a:picLocks noChangeAspect="1"/>
          </p:cNvPicPr>
          <p:nvPr/>
        </p:nvPicPr>
        <p:blipFill>
          <a:blip r:embed="rId5"/>
          <a:stretch>
            <a:fillRect/>
          </a:stretch>
        </p:blipFill>
        <p:spPr>
          <a:xfrm>
            <a:off x="846467" y="4936825"/>
            <a:ext cx="708085" cy="693709"/>
          </a:xfrm>
          <a:prstGeom prst="rect">
            <a:avLst/>
          </a:prstGeom>
        </p:spPr>
      </p:pic>
    </p:spTree>
    <p:extLst>
      <p:ext uri="{BB962C8B-B14F-4D97-AF65-F5344CB8AC3E}">
        <p14:creationId xmlns:p14="http://schemas.microsoft.com/office/powerpoint/2010/main" val="65298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234A-21D7-7C9F-F615-84DC348B4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009DD-2D73-E185-6E3A-CC420FD43E4C}"/>
              </a:ext>
            </a:extLst>
          </p:cNvPr>
          <p:cNvSpPr>
            <a:spLocks noGrp="1"/>
          </p:cNvSpPr>
          <p:nvPr>
            <p:ph type="title"/>
          </p:nvPr>
        </p:nvSpPr>
        <p:spPr/>
        <p:txBody>
          <a:bodyPr/>
          <a:lstStyle/>
          <a:p>
            <a:r>
              <a:rPr lang="en-GB" dirty="0">
                <a:latin typeface="Montserrat ExtraBold"/>
              </a:rPr>
              <a:t>Successes to date (2) </a:t>
            </a:r>
            <a:endParaRPr lang="en-GB" dirty="0"/>
          </a:p>
        </p:txBody>
      </p:sp>
      <p:sp>
        <p:nvSpPr>
          <p:cNvPr id="3" name="Content Placeholder 2">
            <a:extLst>
              <a:ext uri="{FF2B5EF4-FFF2-40B4-BE49-F238E27FC236}">
                <a16:creationId xmlns:a16="http://schemas.microsoft.com/office/drawing/2014/main" id="{A5D43834-78FC-0D46-30A6-56BDF46D2B4F}"/>
              </a:ext>
            </a:extLst>
          </p:cNvPr>
          <p:cNvSpPr>
            <a:spLocks noGrp="1"/>
          </p:cNvSpPr>
          <p:nvPr>
            <p:ph idx="1"/>
          </p:nvPr>
        </p:nvSpPr>
        <p:spPr>
          <a:xfrm>
            <a:off x="1611406" y="1848037"/>
            <a:ext cx="10112188" cy="4351338"/>
          </a:xfrm>
        </p:spPr>
        <p:txBody>
          <a:bodyPr vert="horz" lIns="91440" tIns="45720" rIns="91440" bIns="45720" rtlCol="0" anchor="t">
            <a:noAutofit/>
          </a:bodyPr>
          <a:lstStyle/>
          <a:p>
            <a:pPr marL="0" indent="0">
              <a:buNone/>
            </a:pPr>
            <a:r>
              <a:rPr lang="en-GB" sz="1600" b="1" dirty="0">
                <a:solidFill>
                  <a:srgbClr val="40468A"/>
                </a:solidFill>
                <a:latin typeface="Montserrat"/>
              </a:rPr>
              <a:t>BERRI pilot programme</a:t>
            </a:r>
            <a:endParaRPr lang="en-US" sz="1600" b="1">
              <a:solidFill>
                <a:srgbClr val="000000"/>
              </a:solidFill>
            </a:endParaRPr>
          </a:p>
          <a:p>
            <a:pPr marL="0" indent="0">
              <a:buNone/>
            </a:pPr>
            <a:r>
              <a:rPr lang="en-GB" sz="1600" dirty="0">
                <a:latin typeface="Montserrat"/>
              </a:rPr>
              <a:t>We are </a:t>
            </a:r>
            <a:r>
              <a:rPr lang="en-GB" sz="1600" b="1" dirty="0">
                <a:latin typeface="Montserrat"/>
              </a:rPr>
              <a:t>working with </a:t>
            </a:r>
            <a:r>
              <a:rPr lang="en-GB" sz="1600" dirty="0">
                <a:latin typeface="Montserrat"/>
              </a:rPr>
              <a:t>four LAs to pilot BERRI, which aims to step children down (in a sustainable way) from residential to foster care through tracking their needs over time. Training will be completed by end of March and the pilot will run until the end of the year.</a:t>
            </a:r>
            <a:endParaRPr lang="en-GB" sz="1600" dirty="0"/>
          </a:p>
          <a:p>
            <a:pPr marL="0" indent="0">
              <a:buNone/>
            </a:pPr>
            <a:endParaRPr lang="en-GB" sz="1600" dirty="0">
              <a:solidFill>
                <a:srgbClr val="000000"/>
              </a:solidFill>
              <a:latin typeface="Montserrat"/>
            </a:endParaRPr>
          </a:p>
          <a:p>
            <a:pPr marL="0" indent="0">
              <a:buNone/>
            </a:pPr>
            <a:r>
              <a:rPr lang="en-GB" sz="1600" b="1" dirty="0">
                <a:solidFill>
                  <a:srgbClr val="40468A"/>
                </a:solidFill>
                <a:latin typeface="Montserrat"/>
              </a:rPr>
              <a:t>Commissioning working group</a:t>
            </a:r>
            <a:endParaRPr lang="en-GB" sz="1600" b="1">
              <a:solidFill>
                <a:srgbClr val="40468A"/>
              </a:solidFill>
            </a:endParaRPr>
          </a:p>
          <a:p>
            <a:pPr marL="0" indent="0">
              <a:buNone/>
            </a:pPr>
            <a:r>
              <a:rPr lang="en-GB" sz="1600" dirty="0">
                <a:latin typeface="Montserrat"/>
              </a:rPr>
              <a:t>We are </a:t>
            </a:r>
            <a:r>
              <a:rPr lang="en-GB" sz="1600" b="1" dirty="0">
                <a:latin typeface="Montserrat"/>
              </a:rPr>
              <a:t>facilitating</a:t>
            </a:r>
            <a:r>
              <a:rPr lang="en-GB" sz="1600" dirty="0">
                <a:latin typeface="Montserrat"/>
              </a:rPr>
              <a:t> monthly meetings to share best practice and updates. A series of training workshops will begin at the end of March around integrated commissioning, the new procurement act and </a:t>
            </a:r>
            <a:r>
              <a:rPr lang="en-GB" sz="1600" dirty="0" err="1">
                <a:latin typeface="Montserrat"/>
              </a:rPr>
              <a:t>workign</a:t>
            </a:r>
            <a:r>
              <a:rPr lang="en-GB" sz="1600" dirty="0">
                <a:latin typeface="Montserrat"/>
              </a:rPr>
              <a:t> with planning.</a:t>
            </a:r>
          </a:p>
          <a:p>
            <a:pPr marL="0" indent="0">
              <a:buNone/>
            </a:pPr>
            <a:endParaRPr lang="en-GB" sz="1600" dirty="0">
              <a:solidFill>
                <a:srgbClr val="000000"/>
              </a:solidFill>
              <a:latin typeface="Montserrat"/>
            </a:endParaRPr>
          </a:p>
          <a:p>
            <a:pPr marL="0" indent="0">
              <a:buNone/>
            </a:pPr>
            <a:r>
              <a:rPr lang="en-GB" sz="1600" b="1" dirty="0">
                <a:solidFill>
                  <a:srgbClr val="40468A"/>
                </a:solidFill>
                <a:latin typeface="Montserrat"/>
              </a:rPr>
              <a:t>Complex needs capital bids</a:t>
            </a:r>
            <a:endParaRPr lang="en-GB" sz="1600" b="1">
              <a:solidFill>
                <a:srgbClr val="40468A"/>
              </a:solidFill>
            </a:endParaRPr>
          </a:p>
          <a:p>
            <a:pPr marL="0" indent="0">
              <a:buNone/>
            </a:pPr>
            <a:r>
              <a:rPr lang="en-GB" sz="1600" dirty="0">
                <a:latin typeface="Montserrat"/>
              </a:rPr>
              <a:t>We</a:t>
            </a:r>
            <a:r>
              <a:rPr lang="en-GB" sz="1600" b="1" dirty="0">
                <a:latin typeface="Montserrat"/>
              </a:rPr>
              <a:t> supported</a:t>
            </a:r>
            <a:r>
              <a:rPr lang="en-GB" sz="1600" dirty="0">
                <a:latin typeface="Montserrat"/>
              </a:rPr>
              <a:t> LAs to submit these bids, providing templates, QA and site visits to support home design.</a:t>
            </a:r>
          </a:p>
        </p:txBody>
      </p:sp>
      <p:sp>
        <p:nvSpPr>
          <p:cNvPr id="5" name="Slide Number Placeholder 4">
            <a:extLst>
              <a:ext uri="{FF2B5EF4-FFF2-40B4-BE49-F238E27FC236}">
                <a16:creationId xmlns:a16="http://schemas.microsoft.com/office/drawing/2014/main" id="{741DE166-C1B9-2359-6652-1F84151ABAF3}"/>
              </a:ext>
            </a:extLst>
          </p:cNvPr>
          <p:cNvSpPr>
            <a:spLocks noGrp="1"/>
          </p:cNvSpPr>
          <p:nvPr>
            <p:ph type="sldNum" sz="quarter" idx="4"/>
          </p:nvPr>
        </p:nvSpPr>
        <p:spPr/>
        <p:txBody>
          <a:bodyPr/>
          <a:lstStyle/>
          <a:p>
            <a:fld id="{0000BC94-6020-424F-AEF4-07B0CA31606B}" type="slidenum">
              <a:rPr lang="en-US" smtClean="0"/>
              <a:pPr/>
              <a:t>6</a:t>
            </a:fld>
            <a:endParaRPr lang="en-US"/>
          </a:p>
        </p:txBody>
      </p:sp>
      <p:sp>
        <p:nvSpPr>
          <p:cNvPr id="6" name="Footer Placeholder 5">
            <a:extLst>
              <a:ext uri="{FF2B5EF4-FFF2-40B4-BE49-F238E27FC236}">
                <a16:creationId xmlns:a16="http://schemas.microsoft.com/office/drawing/2014/main" id="{F4231B1F-C87C-AF76-7724-0BCE0958430C}"/>
              </a:ext>
            </a:extLst>
          </p:cNvPr>
          <p:cNvSpPr>
            <a:spLocks noGrp="1"/>
          </p:cNvSpPr>
          <p:nvPr>
            <p:ph type="ftr" sz="quarter" idx="3"/>
          </p:nvPr>
        </p:nvSpPr>
        <p:spPr/>
        <p:txBody>
          <a:bodyPr/>
          <a:lstStyle/>
          <a:p>
            <a:r>
              <a:rPr lang="en-US"/>
              <a:t>South East Regional Care Cooperative</a:t>
            </a:r>
          </a:p>
        </p:txBody>
      </p:sp>
      <p:pic>
        <p:nvPicPr>
          <p:cNvPr id="4" name="Picture 3" descr="A purple symbol of two people&#10;&#10;AI-generated content may be incorrect.">
            <a:extLst>
              <a:ext uri="{FF2B5EF4-FFF2-40B4-BE49-F238E27FC236}">
                <a16:creationId xmlns:a16="http://schemas.microsoft.com/office/drawing/2014/main" id="{D4DB4F3A-F4E3-1B3E-6A9A-BC50C2CE8635}"/>
              </a:ext>
            </a:extLst>
          </p:cNvPr>
          <p:cNvPicPr>
            <a:picLocks noChangeAspect="1"/>
          </p:cNvPicPr>
          <p:nvPr/>
        </p:nvPicPr>
        <p:blipFill>
          <a:blip r:embed="rId2"/>
          <a:stretch>
            <a:fillRect/>
          </a:stretch>
        </p:blipFill>
        <p:spPr>
          <a:xfrm>
            <a:off x="823632" y="2033866"/>
            <a:ext cx="638736" cy="649942"/>
          </a:xfrm>
          <a:prstGeom prst="rect">
            <a:avLst/>
          </a:prstGeom>
        </p:spPr>
      </p:pic>
      <p:pic>
        <p:nvPicPr>
          <p:cNvPr id="7" name="Picture 6" descr="A purple building with a flag on top&#10;&#10;AI-generated content may be incorrect.">
            <a:extLst>
              <a:ext uri="{FF2B5EF4-FFF2-40B4-BE49-F238E27FC236}">
                <a16:creationId xmlns:a16="http://schemas.microsoft.com/office/drawing/2014/main" id="{10AE7692-187F-E143-B74C-9F613AFE6457}"/>
              </a:ext>
            </a:extLst>
          </p:cNvPr>
          <p:cNvPicPr>
            <a:picLocks noChangeAspect="1"/>
          </p:cNvPicPr>
          <p:nvPr/>
        </p:nvPicPr>
        <p:blipFill>
          <a:blip r:embed="rId3"/>
          <a:stretch>
            <a:fillRect/>
          </a:stretch>
        </p:blipFill>
        <p:spPr>
          <a:xfrm>
            <a:off x="823632" y="4812926"/>
            <a:ext cx="649942" cy="649942"/>
          </a:xfrm>
          <a:prstGeom prst="rect">
            <a:avLst/>
          </a:prstGeom>
        </p:spPr>
      </p:pic>
      <p:pic>
        <p:nvPicPr>
          <p:cNvPr id="8" name="Picture 7" descr="A group of purple people&#10;&#10;AI-generated content may be incorrect.">
            <a:extLst>
              <a:ext uri="{FF2B5EF4-FFF2-40B4-BE49-F238E27FC236}">
                <a16:creationId xmlns:a16="http://schemas.microsoft.com/office/drawing/2014/main" id="{EBB09DDC-F524-B6FE-24F3-44FED59BD938}"/>
              </a:ext>
            </a:extLst>
          </p:cNvPr>
          <p:cNvPicPr>
            <a:picLocks noChangeAspect="1"/>
          </p:cNvPicPr>
          <p:nvPr/>
        </p:nvPicPr>
        <p:blipFill>
          <a:blip r:embed="rId4"/>
          <a:stretch>
            <a:fillRect/>
          </a:stretch>
        </p:blipFill>
        <p:spPr>
          <a:xfrm>
            <a:off x="857250" y="3445808"/>
            <a:ext cx="593912" cy="560295"/>
          </a:xfrm>
          <a:prstGeom prst="rect">
            <a:avLst/>
          </a:prstGeom>
        </p:spPr>
      </p:pic>
    </p:spTree>
    <p:extLst>
      <p:ext uri="{BB962C8B-B14F-4D97-AF65-F5344CB8AC3E}">
        <p14:creationId xmlns:p14="http://schemas.microsoft.com/office/powerpoint/2010/main" val="289811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0204-6698-B018-F295-0B88218240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D0795-5411-F68A-3F92-0A9B7E4E0FCD}"/>
              </a:ext>
            </a:extLst>
          </p:cNvPr>
          <p:cNvSpPr>
            <a:spLocks noGrp="1"/>
          </p:cNvSpPr>
          <p:nvPr>
            <p:ph type="title"/>
          </p:nvPr>
        </p:nvSpPr>
        <p:spPr/>
        <p:txBody>
          <a:bodyPr/>
          <a:lstStyle/>
          <a:p>
            <a:r>
              <a:rPr lang="en-GB" dirty="0">
                <a:latin typeface="Montserrat ExtraBold"/>
              </a:rPr>
              <a:t>Successes to date (3)</a:t>
            </a:r>
            <a:endParaRPr lang="en-GB" dirty="0"/>
          </a:p>
        </p:txBody>
      </p:sp>
      <p:sp>
        <p:nvSpPr>
          <p:cNvPr id="3" name="Content Placeholder 2">
            <a:extLst>
              <a:ext uri="{FF2B5EF4-FFF2-40B4-BE49-F238E27FC236}">
                <a16:creationId xmlns:a16="http://schemas.microsoft.com/office/drawing/2014/main" id="{E0A89A09-FCF6-6868-E692-C65E9D846AF6}"/>
              </a:ext>
            </a:extLst>
          </p:cNvPr>
          <p:cNvSpPr>
            <a:spLocks noGrp="1"/>
          </p:cNvSpPr>
          <p:nvPr>
            <p:ph idx="1"/>
          </p:nvPr>
        </p:nvSpPr>
        <p:spPr>
          <a:xfrm>
            <a:off x="1611406" y="1904067"/>
            <a:ext cx="10112188" cy="4351338"/>
          </a:xfrm>
        </p:spPr>
        <p:txBody>
          <a:bodyPr vert="horz" lIns="91440" tIns="45720" rIns="91440" bIns="45720" rtlCol="0" anchor="t">
            <a:noAutofit/>
          </a:bodyPr>
          <a:lstStyle/>
          <a:p>
            <a:pPr marL="0" indent="0">
              <a:buNone/>
            </a:pPr>
            <a:r>
              <a:rPr lang="en-GB" sz="1600" b="1" dirty="0">
                <a:solidFill>
                  <a:srgbClr val="40468A"/>
                </a:solidFill>
                <a:latin typeface="Montserrat"/>
              </a:rPr>
              <a:t>Data platform</a:t>
            </a:r>
            <a:endParaRPr lang="en-GB" sz="1600" b="1" dirty="0">
              <a:latin typeface="Montserrat"/>
            </a:endParaRPr>
          </a:p>
          <a:p>
            <a:pPr marL="0" indent="0">
              <a:buNone/>
            </a:pPr>
            <a:r>
              <a:rPr lang="en-GB" sz="1600" dirty="0">
                <a:latin typeface="Montserrat"/>
              </a:rPr>
              <a:t>We are </a:t>
            </a:r>
            <a:r>
              <a:rPr lang="en-GB" sz="1600" b="1" dirty="0">
                <a:latin typeface="Montserrat"/>
              </a:rPr>
              <a:t>building</a:t>
            </a:r>
            <a:r>
              <a:rPr lang="en-GB" sz="1600" dirty="0">
                <a:latin typeface="Montserrat"/>
              </a:rPr>
              <a:t> a data platform to aggregate data from all LAs in the region. Data sharing agreements have been signed and a regional sufficiency statement will be developed by July.</a:t>
            </a:r>
          </a:p>
          <a:p>
            <a:pPr marL="0" indent="0">
              <a:buNone/>
            </a:pPr>
            <a:endParaRPr lang="en-GB" sz="1600" dirty="0">
              <a:solidFill>
                <a:srgbClr val="000000"/>
              </a:solidFill>
              <a:latin typeface="Montserrat"/>
            </a:endParaRPr>
          </a:p>
          <a:p>
            <a:pPr marL="0" indent="0">
              <a:buNone/>
            </a:pPr>
            <a:r>
              <a:rPr lang="en-GB" sz="1600" b="1" dirty="0">
                <a:solidFill>
                  <a:srgbClr val="40468A"/>
                </a:solidFill>
                <a:latin typeface="Montserrat"/>
              </a:rPr>
              <a:t>Youth participation</a:t>
            </a:r>
            <a:endParaRPr lang="en-GB" sz="1600" b="1" dirty="0">
              <a:solidFill>
                <a:srgbClr val="40468A"/>
              </a:solidFill>
            </a:endParaRPr>
          </a:p>
          <a:p>
            <a:pPr marL="0" indent="0">
              <a:buNone/>
            </a:pPr>
            <a:r>
              <a:rPr lang="en-GB" sz="1600" dirty="0">
                <a:latin typeface="Montserrat"/>
              </a:rPr>
              <a:t>We are</a:t>
            </a:r>
            <a:r>
              <a:rPr lang="en-GB" sz="1600" b="1" dirty="0">
                <a:latin typeface="Montserrat"/>
              </a:rPr>
              <a:t> incubating</a:t>
            </a:r>
            <a:r>
              <a:rPr lang="en-GB" sz="1600" dirty="0">
                <a:latin typeface="Montserrat"/>
              </a:rPr>
              <a:t> the South East Youth Participation Collective (SEYPC) to bring participation workers and young people throughout the region together.</a:t>
            </a:r>
          </a:p>
          <a:p>
            <a:pPr marL="0" indent="0">
              <a:buNone/>
            </a:pPr>
            <a:endParaRPr lang="en-GB" sz="1600" b="1" dirty="0">
              <a:solidFill>
                <a:srgbClr val="40468A"/>
              </a:solidFill>
              <a:latin typeface="Montserrat"/>
            </a:endParaRPr>
          </a:p>
          <a:p>
            <a:pPr marL="0" indent="0">
              <a:buNone/>
            </a:pPr>
            <a:r>
              <a:rPr lang="en-GB" sz="1600" b="1" dirty="0">
                <a:solidFill>
                  <a:srgbClr val="40468A"/>
                </a:solidFill>
                <a:latin typeface="Montserrat"/>
              </a:rPr>
              <a:t>Workforce development</a:t>
            </a:r>
            <a:endParaRPr lang="en-GB" sz="2800" dirty="0"/>
          </a:p>
          <a:p>
            <a:pPr marL="0" indent="0">
              <a:buNone/>
            </a:pPr>
            <a:r>
              <a:rPr lang="en-GB" sz="1600" dirty="0">
                <a:latin typeface="Montserrat"/>
              </a:rPr>
              <a:t>We are</a:t>
            </a:r>
            <a:r>
              <a:rPr lang="en-GB" sz="1600" b="1" dirty="0">
                <a:latin typeface="Montserrat"/>
              </a:rPr>
              <a:t> partnering</a:t>
            </a:r>
            <a:r>
              <a:rPr lang="en-GB" sz="1600" dirty="0">
                <a:latin typeface="Montserrat"/>
              </a:rPr>
              <a:t> with the Staff College to create a workforce development programme, incorporating a workforce academy, career pathways, leadership development training and mentoring/buddying.</a:t>
            </a:r>
            <a:endParaRPr lang="en-GB" sz="1600" dirty="0"/>
          </a:p>
          <a:p>
            <a:pPr marL="0" indent="0">
              <a:buNone/>
            </a:pPr>
            <a:endParaRPr lang="en-GB" sz="1600" dirty="0"/>
          </a:p>
        </p:txBody>
      </p:sp>
      <p:sp>
        <p:nvSpPr>
          <p:cNvPr id="5" name="Slide Number Placeholder 4">
            <a:extLst>
              <a:ext uri="{FF2B5EF4-FFF2-40B4-BE49-F238E27FC236}">
                <a16:creationId xmlns:a16="http://schemas.microsoft.com/office/drawing/2014/main" id="{E1D42BF8-73C1-A673-1D9C-88E7EAD2FD38}"/>
              </a:ext>
            </a:extLst>
          </p:cNvPr>
          <p:cNvSpPr>
            <a:spLocks noGrp="1"/>
          </p:cNvSpPr>
          <p:nvPr>
            <p:ph type="sldNum" sz="quarter" idx="4"/>
          </p:nvPr>
        </p:nvSpPr>
        <p:spPr/>
        <p:txBody>
          <a:bodyPr/>
          <a:lstStyle/>
          <a:p>
            <a:fld id="{0000BC94-6020-424F-AEF4-07B0CA31606B}" type="slidenum">
              <a:rPr lang="en-US" smtClean="0"/>
              <a:pPr/>
              <a:t>7</a:t>
            </a:fld>
            <a:endParaRPr lang="en-US"/>
          </a:p>
        </p:txBody>
      </p:sp>
      <p:sp>
        <p:nvSpPr>
          <p:cNvPr id="6" name="Footer Placeholder 5">
            <a:extLst>
              <a:ext uri="{FF2B5EF4-FFF2-40B4-BE49-F238E27FC236}">
                <a16:creationId xmlns:a16="http://schemas.microsoft.com/office/drawing/2014/main" id="{3E9A9707-A43C-2BDE-2440-62591F2E4A76}"/>
              </a:ext>
            </a:extLst>
          </p:cNvPr>
          <p:cNvSpPr>
            <a:spLocks noGrp="1"/>
          </p:cNvSpPr>
          <p:nvPr>
            <p:ph type="ftr" sz="quarter" idx="3"/>
          </p:nvPr>
        </p:nvSpPr>
        <p:spPr/>
        <p:txBody>
          <a:bodyPr/>
          <a:lstStyle/>
          <a:p>
            <a:r>
              <a:rPr lang="en-US"/>
              <a:t>South East Regional Care Cooperative</a:t>
            </a:r>
          </a:p>
        </p:txBody>
      </p:sp>
      <p:pic>
        <p:nvPicPr>
          <p:cNvPr id="4" name="Picture 3" descr="A purple graph on a black background&#10;&#10;AI-generated content may be incorrect.">
            <a:extLst>
              <a:ext uri="{FF2B5EF4-FFF2-40B4-BE49-F238E27FC236}">
                <a16:creationId xmlns:a16="http://schemas.microsoft.com/office/drawing/2014/main" id="{23300756-70B3-BD8F-5AFA-119DD13D6BCA}"/>
              </a:ext>
            </a:extLst>
          </p:cNvPr>
          <p:cNvPicPr>
            <a:picLocks noChangeAspect="1"/>
          </p:cNvPicPr>
          <p:nvPr/>
        </p:nvPicPr>
        <p:blipFill>
          <a:blip r:embed="rId2"/>
          <a:stretch>
            <a:fillRect/>
          </a:stretch>
        </p:blipFill>
        <p:spPr>
          <a:xfrm>
            <a:off x="803335" y="1903202"/>
            <a:ext cx="765595" cy="765595"/>
          </a:xfrm>
          <a:prstGeom prst="rect">
            <a:avLst/>
          </a:prstGeom>
        </p:spPr>
      </p:pic>
      <p:pic>
        <p:nvPicPr>
          <p:cNvPr id="7" name="Picture 6" descr="A purple hands in a circle&#10;&#10;AI-generated content may be incorrect.">
            <a:extLst>
              <a:ext uri="{FF2B5EF4-FFF2-40B4-BE49-F238E27FC236}">
                <a16:creationId xmlns:a16="http://schemas.microsoft.com/office/drawing/2014/main" id="{6FBE7381-0234-AD8D-62ED-62AD6F3B53AE}"/>
              </a:ext>
            </a:extLst>
          </p:cNvPr>
          <p:cNvPicPr>
            <a:picLocks noChangeAspect="1"/>
          </p:cNvPicPr>
          <p:nvPr/>
        </p:nvPicPr>
        <p:blipFill>
          <a:blip r:embed="rId3"/>
          <a:stretch>
            <a:fillRect/>
          </a:stretch>
        </p:blipFill>
        <p:spPr>
          <a:xfrm>
            <a:off x="875222" y="3269051"/>
            <a:ext cx="636199" cy="636199"/>
          </a:xfrm>
          <a:prstGeom prst="rect">
            <a:avLst/>
          </a:prstGeom>
        </p:spPr>
      </p:pic>
      <p:pic>
        <p:nvPicPr>
          <p:cNvPr id="8" name="Picture 7" descr="A purple briefcase on a black background&#10;&#10;AI-generated content may be incorrect.">
            <a:extLst>
              <a:ext uri="{FF2B5EF4-FFF2-40B4-BE49-F238E27FC236}">
                <a16:creationId xmlns:a16="http://schemas.microsoft.com/office/drawing/2014/main" id="{2F0406C1-42AF-5A55-B9DC-FEB0715791EF}"/>
              </a:ext>
            </a:extLst>
          </p:cNvPr>
          <p:cNvPicPr>
            <a:picLocks noChangeAspect="1"/>
          </p:cNvPicPr>
          <p:nvPr/>
        </p:nvPicPr>
        <p:blipFill>
          <a:blip r:embed="rId4"/>
          <a:stretch>
            <a:fillRect/>
          </a:stretch>
        </p:blipFill>
        <p:spPr>
          <a:xfrm>
            <a:off x="846467" y="4634900"/>
            <a:ext cx="693708" cy="650576"/>
          </a:xfrm>
          <a:prstGeom prst="rect">
            <a:avLst/>
          </a:prstGeom>
        </p:spPr>
      </p:pic>
    </p:spTree>
    <p:extLst>
      <p:ext uri="{BB962C8B-B14F-4D97-AF65-F5344CB8AC3E}">
        <p14:creationId xmlns:p14="http://schemas.microsoft.com/office/powerpoint/2010/main" val="16473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8E4B-E80C-881F-630A-AA1FF7CB356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13BE86B-07A4-0890-1E51-4C5E68AD2FCA}"/>
              </a:ext>
            </a:extLst>
          </p:cNvPr>
          <p:cNvSpPr/>
          <p:nvPr/>
        </p:nvSpPr>
        <p:spPr>
          <a:xfrm>
            <a:off x="690157" y="2120760"/>
            <a:ext cx="11070166" cy="126755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i="1">
                <a:solidFill>
                  <a:schemeClr val="bg1"/>
                </a:solidFill>
                <a:ea typeface="+mn-lt"/>
                <a:cs typeface="+mn-lt"/>
              </a:rPr>
              <a:t>"By working together across the South East, we will provide the right care for you that is available locally and when needed. We will be loving, caring and consistent with high aspirations for you. </a:t>
            </a:r>
            <a:endParaRPr lang="en-US">
              <a:solidFill>
                <a:schemeClr val="bg1"/>
              </a:solidFill>
              <a:cs typeface="Calibri Light"/>
            </a:endParaRPr>
          </a:p>
          <a:p>
            <a:pPr algn="ctr"/>
            <a:r>
              <a:rPr lang="en-US" i="1">
                <a:solidFill>
                  <a:schemeClr val="bg1"/>
                </a:solidFill>
                <a:ea typeface="+mn-lt"/>
                <a:cs typeface="+mn-lt"/>
              </a:rPr>
              <a:t>We will listen to you, put your needs first and will not give up on you. By working together, your voice will be stronger and more influential."</a:t>
            </a:r>
            <a:endParaRPr lang="en-US">
              <a:solidFill>
                <a:schemeClr val="bg1"/>
              </a:solidFill>
              <a:ea typeface="Calibri Light"/>
              <a:cs typeface="Calibri Light"/>
            </a:endParaRPr>
          </a:p>
        </p:txBody>
      </p:sp>
      <p:sp>
        <p:nvSpPr>
          <p:cNvPr id="3" name="Rectangle: Rounded Corners 2">
            <a:extLst>
              <a:ext uri="{FF2B5EF4-FFF2-40B4-BE49-F238E27FC236}">
                <a16:creationId xmlns:a16="http://schemas.microsoft.com/office/drawing/2014/main" id="{D74788EA-1FD3-4FCC-960E-92DA37864483}"/>
              </a:ext>
            </a:extLst>
          </p:cNvPr>
          <p:cNvSpPr/>
          <p:nvPr/>
        </p:nvSpPr>
        <p:spPr>
          <a:xfrm>
            <a:off x="720004" y="3766577"/>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ea typeface="+mn-lt"/>
                <a:cs typeface="+mn-lt"/>
              </a:rPr>
              <a:t>Focus on outcomes for children and young people</a:t>
            </a:r>
            <a:endParaRPr lang="en-US" sz="1600">
              <a:solidFill>
                <a:srgbClr val="767879"/>
              </a:solidFill>
            </a:endParaRPr>
          </a:p>
        </p:txBody>
      </p:sp>
      <p:sp>
        <p:nvSpPr>
          <p:cNvPr id="4" name="Rectangle: Rounded Corners 3">
            <a:extLst>
              <a:ext uri="{FF2B5EF4-FFF2-40B4-BE49-F238E27FC236}">
                <a16:creationId xmlns:a16="http://schemas.microsoft.com/office/drawing/2014/main" id="{F5C5FC52-8F1E-3199-6D4F-C2FA631CA211}"/>
              </a:ext>
            </a:extLst>
          </p:cNvPr>
          <p:cNvSpPr/>
          <p:nvPr/>
        </p:nvSpPr>
        <p:spPr>
          <a:xfrm>
            <a:off x="4646420" y="3766576"/>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cs typeface="Calibri Light"/>
              </a:rPr>
              <a:t>Co-create with children and young people</a:t>
            </a:r>
          </a:p>
        </p:txBody>
      </p:sp>
      <p:sp>
        <p:nvSpPr>
          <p:cNvPr id="5" name="Rectangle: Rounded Corners 4">
            <a:extLst>
              <a:ext uri="{FF2B5EF4-FFF2-40B4-BE49-F238E27FC236}">
                <a16:creationId xmlns:a16="http://schemas.microsoft.com/office/drawing/2014/main" id="{60CDB742-8E5C-87A5-2EF2-D29FE175D470}"/>
              </a:ext>
            </a:extLst>
          </p:cNvPr>
          <p:cNvSpPr/>
          <p:nvPr/>
        </p:nvSpPr>
        <p:spPr>
          <a:xfrm>
            <a:off x="4646419" y="4358365"/>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cs typeface="Calibri Light"/>
              </a:rPr>
              <a:t>Stronger together</a:t>
            </a:r>
          </a:p>
        </p:txBody>
      </p:sp>
      <p:sp>
        <p:nvSpPr>
          <p:cNvPr id="6" name="Rectangle: Rounded Corners 5">
            <a:extLst>
              <a:ext uri="{FF2B5EF4-FFF2-40B4-BE49-F238E27FC236}">
                <a16:creationId xmlns:a16="http://schemas.microsoft.com/office/drawing/2014/main" id="{C305F95D-1276-94E5-9893-BC4E7FB0DB14}"/>
              </a:ext>
            </a:extLst>
          </p:cNvPr>
          <p:cNvSpPr/>
          <p:nvPr/>
        </p:nvSpPr>
        <p:spPr>
          <a:xfrm>
            <a:off x="8602189" y="4383408"/>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latin typeface="Calibri Light"/>
                <a:ea typeface="Aptos"/>
                <a:cs typeface="Calibri Light"/>
              </a:rPr>
              <a:t>Collaborate transparently</a:t>
            </a:r>
            <a:endParaRPr lang="en-US" sz="1600">
              <a:solidFill>
                <a:srgbClr val="767879"/>
              </a:solidFill>
              <a:latin typeface="Calibri Light"/>
              <a:cs typeface="Calibri Light"/>
            </a:endParaRPr>
          </a:p>
        </p:txBody>
      </p:sp>
      <p:sp>
        <p:nvSpPr>
          <p:cNvPr id="8" name="Rectangle: Rounded Corners 7">
            <a:extLst>
              <a:ext uri="{FF2B5EF4-FFF2-40B4-BE49-F238E27FC236}">
                <a16:creationId xmlns:a16="http://schemas.microsoft.com/office/drawing/2014/main" id="{8B89D8C1-61B4-AE72-CC17-1B948A1915AE}"/>
              </a:ext>
            </a:extLst>
          </p:cNvPr>
          <p:cNvSpPr/>
          <p:nvPr/>
        </p:nvSpPr>
        <p:spPr>
          <a:xfrm>
            <a:off x="8602188" y="3791618"/>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ea typeface="+mn-lt"/>
                <a:cs typeface="+mn-lt"/>
              </a:rPr>
              <a:t>Willing to explore the unknown and face risks together</a:t>
            </a:r>
            <a:endParaRPr lang="en-US" sz="1600">
              <a:solidFill>
                <a:srgbClr val="767879"/>
              </a:solidFill>
            </a:endParaRPr>
          </a:p>
        </p:txBody>
      </p:sp>
      <p:sp>
        <p:nvSpPr>
          <p:cNvPr id="10" name="Rectangle: Rounded Corners 9">
            <a:extLst>
              <a:ext uri="{FF2B5EF4-FFF2-40B4-BE49-F238E27FC236}">
                <a16:creationId xmlns:a16="http://schemas.microsoft.com/office/drawing/2014/main" id="{8312ABA3-A8E4-14F2-C80F-2596E7B13C77}"/>
              </a:ext>
            </a:extLst>
          </p:cNvPr>
          <p:cNvSpPr/>
          <p:nvPr/>
        </p:nvSpPr>
        <p:spPr>
          <a:xfrm>
            <a:off x="720001" y="4358364"/>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cs typeface="Calibri Light"/>
              </a:rPr>
              <a:t>Commitment from members and partners</a:t>
            </a:r>
          </a:p>
        </p:txBody>
      </p:sp>
      <p:sp>
        <p:nvSpPr>
          <p:cNvPr id="12" name="Rectangle: Rounded Corners 11">
            <a:extLst>
              <a:ext uri="{FF2B5EF4-FFF2-40B4-BE49-F238E27FC236}">
                <a16:creationId xmlns:a16="http://schemas.microsoft.com/office/drawing/2014/main" id="{8898AAD3-7AA8-4850-E08E-16F96D338E22}"/>
              </a:ext>
            </a:extLst>
          </p:cNvPr>
          <p:cNvSpPr/>
          <p:nvPr/>
        </p:nvSpPr>
        <p:spPr>
          <a:xfrm>
            <a:off x="2618326" y="4939412"/>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cs typeface="Calibri Light"/>
              </a:rPr>
              <a:t>Be disruptive in the market</a:t>
            </a:r>
            <a:endParaRPr lang="en-US" sz="1600">
              <a:solidFill>
                <a:srgbClr val="767879"/>
              </a:solidFill>
              <a:ea typeface="Calibri Light"/>
              <a:cs typeface="Calibri Light"/>
            </a:endParaRPr>
          </a:p>
        </p:txBody>
      </p:sp>
      <p:sp>
        <p:nvSpPr>
          <p:cNvPr id="14" name="TextBox 2">
            <a:extLst>
              <a:ext uri="{FF2B5EF4-FFF2-40B4-BE49-F238E27FC236}">
                <a16:creationId xmlns:a16="http://schemas.microsoft.com/office/drawing/2014/main" id="{9C8C89C1-D5BE-0130-524C-18D16B20EEBC}"/>
              </a:ext>
            </a:extLst>
          </p:cNvPr>
          <p:cNvSpPr txBox="1"/>
          <p:nvPr/>
        </p:nvSpPr>
        <p:spPr>
          <a:xfrm rot="16200000">
            <a:off x="-270339" y="2568196"/>
            <a:ext cx="117230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cs typeface="Calibri Light"/>
              </a:rPr>
              <a:t>Vision</a:t>
            </a:r>
          </a:p>
        </p:txBody>
      </p:sp>
      <p:sp>
        <p:nvSpPr>
          <p:cNvPr id="16" name="TextBox 12">
            <a:extLst>
              <a:ext uri="{FF2B5EF4-FFF2-40B4-BE49-F238E27FC236}">
                <a16:creationId xmlns:a16="http://schemas.microsoft.com/office/drawing/2014/main" id="{E3F93633-524E-9DB1-950F-DF21E641E204}"/>
              </a:ext>
            </a:extLst>
          </p:cNvPr>
          <p:cNvSpPr txBox="1"/>
          <p:nvPr/>
        </p:nvSpPr>
        <p:spPr>
          <a:xfrm rot="16200000">
            <a:off x="-263941" y="4643044"/>
            <a:ext cx="117230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cs typeface="Calibri Light"/>
              </a:rPr>
              <a:t>Values</a:t>
            </a:r>
          </a:p>
        </p:txBody>
      </p:sp>
      <p:cxnSp>
        <p:nvCxnSpPr>
          <p:cNvPr id="18" name="Straight Arrow Connector 17">
            <a:extLst>
              <a:ext uri="{FF2B5EF4-FFF2-40B4-BE49-F238E27FC236}">
                <a16:creationId xmlns:a16="http://schemas.microsoft.com/office/drawing/2014/main" id="{16615151-FCB5-5348-6762-F77A7A57F922}"/>
              </a:ext>
            </a:extLst>
          </p:cNvPr>
          <p:cNvCxnSpPr/>
          <p:nvPr/>
        </p:nvCxnSpPr>
        <p:spPr>
          <a:xfrm flipV="1">
            <a:off x="437654" y="3563790"/>
            <a:ext cx="11336215" cy="11723"/>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ED26764-2F15-DFE9-2CFC-363EDAC0FF58}"/>
              </a:ext>
            </a:extLst>
          </p:cNvPr>
          <p:cNvSpPr/>
          <p:nvPr/>
        </p:nvSpPr>
        <p:spPr>
          <a:xfrm>
            <a:off x="6721402" y="4939411"/>
            <a:ext cx="3058582" cy="51158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767879"/>
                </a:solidFill>
                <a:ea typeface="Calibri Light"/>
                <a:cs typeface="Calibri Light"/>
              </a:rPr>
              <a:t>Work in the interests of the region</a:t>
            </a:r>
          </a:p>
        </p:txBody>
      </p:sp>
      <p:sp>
        <p:nvSpPr>
          <p:cNvPr id="7" name="TextBox 6">
            <a:extLst>
              <a:ext uri="{FF2B5EF4-FFF2-40B4-BE49-F238E27FC236}">
                <a16:creationId xmlns:a16="http://schemas.microsoft.com/office/drawing/2014/main" id="{734F2D65-5517-C9F9-C671-EBD0C64733F0}"/>
              </a:ext>
            </a:extLst>
          </p:cNvPr>
          <p:cNvSpPr txBox="1"/>
          <p:nvPr/>
        </p:nvSpPr>
        <p:spPr>
          <a:xfrm>
            <a:off x="601378" y="1339220"/>
            <a:ext cx="96618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Light"/>
                <a:cs typeface="Calibri Light"/>
              </a:rPr>
              <a:t>Our vision and values demonstrate the type of organisation we are: unafraid to challenge the status quo and relentlessly pursuing a better future for children and young people in the South East</a:t>
            </a:r>
            <a:endParaRPr lang="en-GB" err="1"/>
          </a:p>
        </p:txBody>
      </p:sp>
      <p:cxnSp>
        <p:nvCxnSpPr>
          <p:cNvPr id="9" name="Straight Arrow Connector 8">
            <a:extLst>
              <a:ext uri="{FF2B5EF4-FFF2-40B4-BE49-F238E27FC236}">
                <a16:creationId xmlns:a16="http://schemas.microsoft.com/office/drawing/2014/main" id="{43A2E244-157A-D32B-0E23-045E4BBB8734}"/>
              </a:ext>
            </a:extLst>
          </p:cNvPr>
          <p:cNvCxnSpPr>
            <a:cxnSpLocks/>
          </p:cNvCxnSpPr>
          <p:nvPr/>
        </p:nvCxnSpPr>
        <p:spPr>
          <a:xfrm flipV="1">
            <a:off x="435959" y="5643398"/>
            <a:ext cx="11336215" cy="11723"/>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A587F1-1647-5EAC-ACE1-3D2F58FEA86D}"/>
              </a:ext>
            </a:extLst>
          </p:cNvPr>
          <p:cNvSpPr txBox="1"/>
          <p:nvPr/>
        </p:nvSpPr>
        <p:spPr>
          <a:xfrm>
            <a:off x="561964" y="5711608"/>
            <a:ext cx="11198940"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Light"/>
                <a:cs typeface="Calibri Light"/>
              </a:rPr>
              <a:t>We believe we can be more impactful by working at arms length from South East local authorities. To achieve this, the RCC will be established as a </a:t>
            </a:r>
            <a:r>
              <a:rPr lang="en-US" b="1">
                <a:ea typeface="Calibri Light"/>
                <a:cs typeface="Calibri Light"/>
              </a:rPr>
              <a:t>Public Service Mutual</a:t>
            </a:r>
            <a:r>
              <a:rPr lang="en-US">
                <a:ea typeface="Calibri Light"/>
                <a:cs typeface="Calibri Light"/>
              </a:rPr>
              <a:t>, accountable to a board of stakeholders from across the region and sector.</a:t>
            </a:r>
          </a:p>
        </p:txBody>
      </p:sp>
      <p:sp>
        <p:nvSpPr>
          <p:cNvPr id="19" name="Title 1">
            <a:extLst>
              <a:ext uri="{FF2B5EF4-FFF2-40B4-BE49-F238E27FC236}">
                <a16:creationId xmlns:a16="http://schemas.microsoft.com/office/drawing/2014/main" id="{6DA695C3-9230-4FB1-6918-D706E9C799C1}"/>
              </a:ext>
            </a:extLst>
          </p:cNvPr>
          <p:cNvSpPr>
            <a:spLocks noGrp="1"/>
          </p:cNvSpPr>
          <p:nvPr>
            <p:ph type="title"/>
          </p:nvPr>
        </p:nvSpPr>
        <p:spPr>
          <a:xfrm>
            <a:off x="667407" y="220608"/>
            <a:ext cx="10515600" cy="1325563"/>
          </a:xfrm>
        </p:spPr>
        <p:txBody>
          <a:bodyPr/>
          <a:lstStyle/>
          <a:p>
            <a:r>
              <a:rPr lang="en-GB" dirty="0">
                <a:latin typeface="Montserrat ExtraBold"/>
              </a:rPr>
              <a:t>How will we work?</a:t>
            </a:r>
            <a:endParaRPr lang="en-GB" dirty="0"/>
          </a:p>
        </p:txBody>
      </p:sp>
      <p:sp>
        <p:nvSpPr>
          <p:cNvPr id="13" name="TextBox 12">
            <a:extLst>
              <a:ext uri="{FF2B5EF4-FFF2-40B4-BE49-F238E27FC236}">
                <a16:creationId xmlns:a16="http://schemas.microsoft.com/office/drawing/2014/main" id="{FA6993C1-2A31-61FC-F634-745DC41AE77C}"/>
              </a:ext>
            </a:extLst>
          </p:cNvPr>
          <p:cNvSpPr txBox="1"/>
          <p:nvPr/>
        </p:nvSpPr>
        <p:spPr>
          <a:xfrm rot="16200000">
            <a:off x="-263941" y="5980138"/>
            <a:ext cx="117230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cs typeface="Calibri Light"/>
              </a:rPr>
              <a:t>Structure</a:t>
            </a:r>
          </a:p>
        </p:txBody>
      </p:sp>
    </p:spTree>
    <p:extLst>
      <p:ext uri="{BB962C8B-B14F-4D97-AF65-F5344CB8AC3E}">
        <p14:creationId xmlns:p14="http://schemas.microsoft.com/office/powerpoint/2010/main" val="244203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05A4-F444-5775-A85B-AF84F3E512E4}"/>
            </a:ext>
          </a:extLst>
        </p:cNvPr>
        <p:cNvGrpSpPr/>
        <p:nvPr/>
      </p:nvGrpSpPr>
      <p:grpSpPr>
        <a:xfrm>
          <a:off x="0" y="0"/>
          <a:ext cx="0" cy="0"/>
          <a:chOff x="0" y="0"/>
          <a:chExt cx="0" cy="0"/>
        </a:xfrm>
      </p:grpSpPr>
      <p:sp>
        <p:nvSpPr>
          <p:cNvPr id="17" name="TextBox 3">
            <a:extLst>
              <a:ext uri="{FF2B5EF4-FFF2-40B4-BE49-F238E27FC236}">
                <a16:creationId xmlns:a16="http://schemas.microsoft.com/office/drawing/2014/main" id="{6F29177E-A6D7-42F6-4666-FB167A07424C}"/>
              </a:ext>
            </a:extLst>
          </p:cNvPr>
          <p:cNvSpPr txBox="1"/>
          <p:nvPr/>
        </p:nvSpPr>
        <p:spPr>
          <a:xfrm>
            <a:off x="463826" y="1336260"/>
            <a:ext cx="89832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ea typeface="Calibri Light"/>
                <a:cs typeface="Calibri Light"/>
              </a:rPr>
              <a:t>Everything we do is driven by two objectives, which we believe go hand in hand:</a:t>
            </a:r>
            <a:endParaRPr lang="en-GB" dirty="0"/>
          </a:p>
        </p:txBody>
      </p:sp>
      <p:sp>
        <p:nvSpPr>
          <p:cNvPr id="19" name="Rectangle: Rounded Corners 18">
            <a:extLst>
              <a:ext uri="{FF2B5EF4-FFF2-40B4-BE49-F238E27FC236}">
                <a16:creationId xmlns:a16="http://schemas.microsoft.com/office/drawing/2014/main" id="{1529A4E2-F4E3-1BE1-948B-FAB960C552C9}"/>
              </a:ext>
            </a:extLst>
          </p:cNvPr>
          <p:cNvSpPr/>
          <p:nvPr/>
        </p:nvSpPr>
        <p:spPr>
          <a:xfrm>
            <a:off x="6504591" y="3575431"/>
            <a:ext cx="3115311" cy="8551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ea typeface="Calibri Light"/>
                <a:cs typeface="Calibri Light"/>
              </a:rPr>
              <a:t>Improved value for money for Local Authorities</a:t>
            </a:r>
            <a:endParaRPr lang="en-GB"/>
          </a:p>
        </p:txBody>
      </p:sp>
      <p:sp>
        <p:nvSpPr>
          <p:cNvPr id="22" name="Rectangle: Rounded Corners 21">
            <a:extLst>
              <a:ext uri="{FF2B5EF4-FFF2-40B4-BE49-F238E27FC236}">
                <a16:creationId xmlns:a16="http://schemas.microsoft.com/office/drawing/2014/main" id="{1D5E7AFD-4E91-E758-1622-D5A6ED64D95F}"/>
              </a:ext>
            </a:extLst>
          </p:cNvPr>
          <p:cNvSpPr/>
          <p:nvPr/>
        </p:nvSpPr>
        <p:spPr>
          <a:xfrm>
            <a:off x="2234143" y="3579649"/>
            <a:ext cx="3053861" cy="8428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ea typeface="Calibri Light"/>
                <a:cs typeface="Calibri Light"/>
              </a:rPr>
              <a:t>Better outcomes for young people in care</a:t>
            </a:r>
            <a:endParaRPr lang="en-GB"/>
          </a:p>
        </p:txBody>
      </p:sp>
      <p:sp>
        <p:nvSpPr>
          <p:cNvPr id="5" name="Title 1">
            <a:extLst>
              <a:ext uri="{FF2B5EF4-FFF2-40B4-BE49-F238E27FC236}">
                <a16:creationId xmlns:a16="http://schemas.microsoft.com/office/drawing/2014/main" id="{8BFBA2F9-A06F-1192-F460-D5CACBB4CEAD}"/>
              </a:ext>
            </a:extLst>
          </p:cNvPr>
          <p:cNvSpPr>
            <a:spLocks noGrp="1"/>
          </p:cNvSpPr>
          <p:nvPr>
            <p:ph type="title"/>
          </p:nvPr>
        </p:nvSpPr>
        <p:spPr>
          <a:xfrm>
            <a:off x="667407" y="220608"/>
            <a:ext cx="10515600" cy="1325563"/>
          </a:xfrm>
        </p:spPr>
        <p:txBody>
          <a:bodyPr/>
          <a:lstStyle/>
          <a:p>
            <a:r>
              <a:rPr lang="en-GB" dirty="0">
                <a:latin typeface="Montserrat ExtraBold"/>
              </a:rPr>
              <a:t>What does success look like?</a:t>
            </a:r>
            <a:endParaRPr lang="en-GB" dirty="0"/>
          </a:p>
        </p:txBody>
      </p:sp>
      <p:sp>
        <p:nvSpPr>
          <p:cNvPr id="3" name="TextBox 2">
            <a:extLst>
              <a:ext uri="{FF2B5EF4-FFF2-40B4-BE49-F238E27FC236}">
                <a16:creationId xmlns:a16="http://schemas.microsoft.com/office/drawing/2014/main" id="{57B16C59-BDD8-7B60-316F-81B967053DC7}"/>
              </a:ext>
            </a:extLst>
          </p:cNvPr>
          <p:cNvSpPr txBox="1"/>
          <p:nvPr/>
        </p:nvSpPr>
        <p:spPr>
          <a:xfrm>
            <a:off x="263013" y="229091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t>Tailored provision which aligns with the needs of individual young people</a:t>
            </a:r>
          </a:p>
        </p:txBody>
      </p:sp>
      <p:sp>
        <p:nvSpPr>
          <p:cNvPr id="4" name="TextBox 3">
            <a:extLst>
              <a:ext uri="{FF2B5EF4-FFF2-40B4-BE49-F238E27FC236}">
                <a16:creationId xmlns:a16="http://schemas.microsoft.com/office/drawing/2014/main" id="{235EE1D2-1470-276F-CCCE-D4D909645AE8}"/>
              </a:ext>
            </a:extLst>
          </p:cNvPr>
          <p:cNvSpPr txBox="1"/>
          <p:nvPr/>
        </p:nvSpPr>
        <p:spPr>
          <a:xfrm>
            <a:off x="631722" y="503165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t>A stable and skilled workforce</a:t>
            </a:r>
          </a:p>
        </p:txBody>
      </p:sp>
      <p:sp>
        <p:nvSpPr>
          <p:cNvPr id="6" name="TextBox 5">
            <a:extLst>
              <a:ext uri="{FF2B5EF4-FFF2-40B4-BE49-F238E27FC236}">
                <a16:creationId xmlns:a16="http://schemas.microsoft.com/office/drawing/2014/main" id="{7D1AF08A-3C9E-52B5-4007-9ACF01F80116}"/>
              </a:ext>
            </a:extLst>
          </p:cNvPr>
          <p:cNvSpPr txBox="1"/>
          <p:nvPr/>
        </p:nvSpPr>
        <p:spPr>
          <a:xfrm>
            <a:off x="3753464" y="257359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t>Children cared for locally</a:t>
            </a:r>
          </a:p>
        </p:txBody>
      </p:sp>
      <p:sp>
        <p:nvSpPr>
          <p:cNvPr id="7" name="TextBox 6">
            <a:extLst>
              <a:ext uri="{FF2B5EF4-FFF2-40B4-BE49-F238E27FC236}">
                <a16:creationId xmlns:a16="http://schemas.microsoft.com/office/drawing/2014/main" id="{E8580836-CFC5-E496-3113-682E6FAD56D9}"/>
              </a:ext>
            </a:extLst>
          </p:cNvPr>
          <p:cNvSpPr txBox="1"/>
          <p:nvPr/>
        </p:nvSpPr>
        <p:spPr>
          <a:xfrm>
            <a:off x="5129981" y="5216013"/>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Placements commissioned regionally for children with complex needs </a:t>
            </a:r>
            <a:endParaRPr lang="en-GB" sz="1600"/>
          </a:p>
        </p:txBody>
      </p:sp>
      <p:sp>
        <p:nvSpPr>
          <p:cNvPr id="8" name="TextBox 7">
            <a:extLst>
              <a:ext uri="{FF2B5EF4-FFF2-40B4-BE49-F238E27FC236}">
                <a16:creationId xmlns:a16="http://schemas.microsoft.com/office/drawing/2014/main" id="{52F1ECF2-13FE-72E7-ADB4-A9221089D0D8}"/>
              </a:ext>
            </a:extLst>
          </p:cNvPr>
          <p:cNvSpPr txBox="1"/>
          <p:nvPr/>
        </p:nvSpPr>
        <p:spPr>
          <a:xfrm>
            <a:off x="8067368" y="210656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Accessible and actionable data for all LAs</a:t>
            </a:r>
            <a:endParaRPr lang="en-US" sz="1600" dirty="0">
              <a:ea typeface="Calibri"/>
              <a:cs typeface="Calibri"/>
            </a:endParaRPr>
          </a:p>
        </p:txBody>
      </p:sp>
      <p:sp>
        <p:nvSpPr>
          <p:cNvPr id="9" name="TextBox 8">
            <a:extLst>
              <a:ext uri="{FF2B5EF4-FFF2-40B4-BE49-F238E27FC236}">
                <a16:creationId xmlns:a16="http://schemas.microsoft.com/office/drawing/2014/main" id="{BDB47E83-C9A6-E991-D789-37BAD298C8DF}"/>
              </a:ext>
            </a:extLst>
          </p:cNvPr>
          <p:cNvSpPr txBox="1"/>
          <p:nvPr/>
        </p:nvSpPr>
        <p:spPr>
          <a:xfrm>
            <a:off x="9099755" y="476127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Stronger relationships built with providers</a:t>
            </a:r>
            <a:endParaRPr lang="en-GB" sz="1600"/>
          </a:p>
        </p:txBody>
      </p:sp>
      <p:cxnSp>
        <p:nvCxnSpPr>
          <p:cNvPr id="10" name="Straight Arrow Connector 9">
            <a:extLst>
              <a:ext uri="{FF2B5EF4-FFF2-40B4-BE49-F238E27FC236}">
                <a16:creationId xmlns:a16="http://schemas.microsoft.com/office/drawing/2014/main" id="{1D8F630A-40A1-75E7-0B7D-208D4AB24105}"/>
              </a:ext>
            </a:extLst>
          </p:cNvPr>
          <p:cNvCxnSpPr/>
          <p:nvPr/>
        </p:nvCxnSpPr>
        <p:spPr>
          <a:xfrm flipV="1">
            <a:off x="9021095" y="2789902"/>
            <a:ext cx="368711" cy="8234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6AEDACF-1B44-72EC-8FBB-3EBEB2C0CC62}"/>
              </a:ext>
            </a:extLst>
          </p:cNvPr>
          <p:cNvCxnSpPr>
            <a:cxnSpLocks/>
          </p:cNvCxnSpPr>
          <p:nvPr/>
        </p:nvCxnSpPr>
        <p:spPr>
          <a:xfrm>
            <a:off x="9021095" y="4338483"/>
            <a:ext cx="258097" cy="3932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A318C8-F443-175B-1478-618556D17DCC}"/>
              </a:ext>
            </a:extLst>
          </p:cNvPr>
          <p:cNvCxnSpPr>
            <a:cxnSpLocks/>
          </p:cNvCxnSpPr>
          <p:nvPr/>
        </p:nvCxnSpPr>
        <p:spPr>
          <a:xfrm flipH="1">
            <a:off x="6624482" y="4338483"/>
            <a:ext cx="491613" cy="8480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07584C-5AC3-CD12-FBCA-C7321EAEEC6B}"/>
              </a:ext>
            </a:extLst>
          </p:cNvPr>
          <p:cNvCxnSpPr>
            <a:cxnSpLocks/>
          </p:cNvCxnSpPr>
          <p:nvPr/>
        </p:nvCxnSpPr>
        <p:spPr>
          <a:xfrm flipV="1">
            <a:off x="4719480" y="2949675"/>
            <a:ext cx="368710" cy="823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5BC66F-8404-E1AC-5B50-C584EAAB37F0}"/>
              </a:ext>
            </a:extLst>
          </p:cNvPr>
          <p:cNvCxnSpPr>
            <a:cxnSpLocks/>
          </p:cNvCxnSpPr>
          <p:nvPr/>
        </p:nvCxnSpPr>
        <p:spPr>
          <a:xfrm flipH="1" flipV="1">
            <a:off x="1843545" y="3244642"/>
            <a:ext cx="589935" cy="5161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865B2D7-062C-ABB4-DA94-A460DF7C7B99}"/>
              </a:ext>
            </a:extLst>
          </p:cNvPr>
          <p:cNvCxnSpPr>
            <a:cxnSpLocks/>
          </p:cNvCxnSpPr>
          <p:nvPr/>
        </p:nvCxnSpPr>
        <p:spPr>
          <a:xfrm flipH="1">
            <a:off x="2040189" y="4338480"/>
            <a:ext cx="405582" cy="6636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23C704-FC3A-503F-779D-9E9A85C81880}"/>
              </a:ext>
            </a:extLst>
          </p:cNvPr>
          <p:cNvCxnSpPr/>
          <p:nvPr/>
        </p:nvCxnSpPr>
        <p:spPr>
          <a:xfrm>
            <a:off x="5370870" y="3982063"/>
            <a:ext cx="1086463" cy="4917"/>
          </a:xfrm>
          <a:prstGeom prst="straightConnector1">
            <a:avLst/>
          </a:prstGeom>
          <a:ln w="28575">
            <a:solidFill>
              <a:srgbClr val="40468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22265"/>
      </p:ext>
    </p:extLst>
  </p:cSld>
  <p:clrMapOvr>
    <a:masterClrMapping/>
  </p:clrMapOvr>
</p:sld>
</file>

<file path=ppt/theme/theme1.xml><?xml version="1.0" encoding="utf-8"?>
<a:theme xmlns:a="http://schemas.openxmlformats.org/drawingml/2006/main" name="Office Theme">
  <a:themeElements>
    <a:clrScheme name="MV">
      <a:dk1>
        <a:srgbClr val="767879"/>
      </a:dk1>
      <a:lt1>
        <a:srgbClr val="FFFFFF"/>
      </a:lt1>
      <a:dk2>
        <a:srgbClr val="000000"/>
      </a:dk2>
      <a:lt2>
        <a:srgbClr val="FFFFFF"/>
      </a:lt2>
      <a:accent1>
        <a:srgbClr val="5796AD"/>
      </a:accent1>
      <a:accent2>
        <a:srgbClr val="A3C6D2"/>
      </a:accent2>
      <a:accent3>
        <a:srgbClr val="767879"/>
      </a:accent3>
      <a:accent4>
        <a:srgbClr val="9C9DA0"/>
      </a:accent4>
      <a:accent5>
        <a:srgbClr val="F5B20B"/>
      </a:accent5>
      <a:accent6>
        <a:srgbClr val="FBDA89"/>
      </a:accent6>
      <a:hlink>
        <a:srgbClr val="0563C1"/>
      </a:hlink>
      <a:folHlink>
        <a:srgbClr val="0563C1"/>
      </a:folHlink>
    </a:clrScheme>
    <a:fontScheme name="MV fonts">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V">
      <a:dk1>
        <a:srgbClr val="767879"/>
      </a:dk1>
      <a:lt1>
        <a:srgbClr val="FFFFFF"/>
      </a:lt1>
      <a:dk2>
        <a:srgbClr val="000000"/>
      </a:dk2>
      <a:lt2>
        <a:srgbClr val="FFFFFF"/>
      </a:lt2>
      <a:accent1>
        <a:srgbClr val="5796AD"/>
      </a:accent1>
      <a:accent2>
        <a:srgbClr val="A3C6D2"/>
      </a:accent2>
      <a:accent3>
        <a:srgbClr val="767879"/>
      </a:accent3>
      <a:accent4>
        <a:srgbClr val="9C9DA0"/>
      </a:accent4>
      <a:accent5>
        <a:srgbClr val="F5B20B"/>
      </a:accent5>
      <a:accent6>
        <a:srgbClr val="FBDA89"/>
      </a:accent6>
      <a:hlink>
        <a:srgbClr val="0563C1"/>
      </a:hlink>
      <a:folHlink>
        <a:srgbClr val="0563C1"/>
      </a:folHlink>
    </a:clrScheme>
    <a:fontScheme name="MV fonts">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RCC palette 1">
      <a:dk1>
        <a:srgbClr val="000000"/>
      </a:dk1>
      <a:lt1>
        <a:srgbClr val="FFFFFF"/>
      </a:lt1>
      <a:dk2>
        <a:srgbClr val="44546A"/>
      </a:dk2>
      <a:lt2>
        <a:srgbClr val="E7E6E6"/>
      </a:lt2>
      <a:accent1>
        <a:srgbClr val="40468A"/>
      </a:accent1>
      <a:accent2>
        <a:srgbClr val="EB9EB5"/>
      </a:accent2>
      <a:accent3>
        <a:srgbClr val="7F77AB"/>
      </a:accent3>
      <a:accent4>
        <a:srgbClr val="FFC000"/>
      </a:accent4>
      <a:accent5>
        <a:srgbClr val="5CC0D0"/>
      </a:accent5>
      <a:accent6>
        <a:srgbClr val="70AD47"/>
      </a:accent6>
      <a:hlink>
        <a:srgbClr val="40468A"/>
      </a:hlink>
      <a:folHlink>
        <a:srgbClr val="62BC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95141b-d0e6-42fa-9589-9255ce75995d">
      <Terms xmlns="http://schemas.microsoft.com/office/infopath/2007/PartnerControls"/>
    </lcf76f155ced4ddcb4097134ff3c332f>
    <TaxCatchAll xmlns="cefef695-8088-4a30-b793-47704ce489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C34C0056DBDC4088669D623AA0C97F" ma:contentTypeVersion="11" ma:contentTypeDescription="Create a new document." ma:contentTypeScope="" ma:versionID="0833da1ee79b68d44208f5308cc07749">
  <xsd:schema xmlns:xsd="http://www.w3.org/2001/XMLSchema" xmlns:xs="http://www.w3.org/2001/XMLSchema" xmlns:p="http://schemas.microsoft.com/office/2006/metadata/properties" xmlns:ns2="9b95141b-d0e6-42fa-9589-9255ce75995d" xmlns:ns3="cefef695-8088-4a30-b793-47704ce489cc" targetNamespace="http://schemas.microsoft.com/office/2006/metadata/properties" ma:root="true" ma:fieldsID="f35ef8700378c2b7a4d3521813273d87" ns2:_="" ns3:_="">
    <xsd:import namespace="9b95141b-d0e6-42fa-9589-9255ce75995d"/>
    <xsd:import namespace="cefef695-8088-4a30-b793-47704ce489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5141b-d0e6-42fa-9589-9255ce759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5cfc3-6d57-4d32-a9c6-53493ba1c7f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fef695-8088-4a30-b793-47704ce489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82268b-1b34-445f-a85b-a04446c38c97}" ma:internalName="TaxCatchAll" ma:showField="CatchAllData" ma:web="cefef695-8088-4a30-b793-47704ce48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A4B2D-89B4-4294-A170-55EBDECB52D7}">
  <ds:schemaRefs>
    <ds:schemaRef ds:uri="4c8099a9-a3af-401b-a137-046a1070cf2c"/>
    <ds:schemaRef ds:uri="885aefe6-dde1-499e-b942-47ac64e72e50"/>
    <ds:schemaRef ds:uri="9b95141b-d0e6-42fa-9589-9255ce75995d"/>
    <ds:schemaRef ds:uri="cefef695-8088-4a30-b793-47704ce489c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2E070A-7594-49F9-9C33-E5C0DC1047F9}">
  <ds:schemaRefs>
    <ds:schemaRef ds:uri="9b95141b-d0e6-42fa-9589-9255ce75995d"/>
    <ds:schemaRef ds:uri="cefef695-8088-4a30-b793-47704ce489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8BB6BB-FA18-4D06-8C86-35B27A6E95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Theme</vt:lpstr>
      <vt:lpstr>Custom Design</vt:lpstr>
      <vt:lpstr>2_Office Theme</vt:lpstr>
      <vt:lpstr>2_Office Theme</vt:lpstr>
      <vt:lpstr>South East Regional Care Cooperative</vt:lpstr>
      <vt:lpstr>Background</vt:lpstr>
      <vt:lpstr>PowerPoint Presentation</vt:lpstr>
      <vt:lpstr>PowerPoint Presentation</vt:lpstr>
      <vt:lpstr>Successes to date (1) </vt:lpstr>
      <vt:lpstr>Successes to date (2) </vt:lpstr>
      <vt:lpstr>Successes to date (3)</vt:lpstr>
      <vt:lpstr>How will we work?</vt:lpstr>
      <vt:lpstr>What does success look like?</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Agata Miskowiec</dc:creator>
  <cp:revision>485</cp:revision>
  <dcterms:created xsi:type="dcterms:W3CDTF">2021-01-31T22:10:57Z</dcterms:created>
  <dcterms:modified xsi:type="dcterms:W3CDTF">2025-03-17T10:56:37Z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0x0101000DC34C0056DBDC4088669D623AA0C97F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143000</vt:r8>
  </property>
</Properties>
</file>