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663" r:id="rId5"/>
    <p:sldId id="264" r:id="rId6"/>
    <p:sldId id="265" r:id="rId7"/>
    <p:sldId id="686" r:id="rId8"/>
    <p:sldId id="684" r:id="rId9"/>
    <p:sldId id="694" r:id="rId10"/>
    <p:sldId id="693" r:id="rId11"/>
    <p:sldId id="692" r:id="rId12"/>
    <p:sldId id="681" r:id="rId13"/>
    <p:sldId id="666" r:id="rId14"/>
    <p:sldId id="6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D03C86"/>
    <a:srgbClr val="E382EA"/>
    <a:srgbClr val="FE9C9C"/>
    <a:srgbClr val="2690B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FABCF-6F82-4099-8A77-7E036AA29BC3}" v="4" dt="2022-07-18T14:30:36.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21" autoAdjust="0"/>
  </p:normalViewPr>
  <p:slideViewPr>
    <p:cSldViewPr snapToGrid="0">
      <p:cViewPr varScale="1">
        <p:scale>
          <a:sx n="98" d="100"/>
          <a:sy n="98" d="100"/>
        </p:scale>
        <p:origin x="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sin Cullum" userId="f9ad8753-a5b9-4b1a-8b29-be36747d8b72" providerId="ADAL" clId="{D789A83C-CB9E-41FF-AE1C-3FCA9E5E3CE4}"/>
    <pc:docChg chg="custSel addSld delSld modSld sldOrd">
      <pc:chgData name="Tamsin Cullum" userId="f9ad8753-a5b9-4b1a-8b29-be36747d8b72" providerId="ADAL" clId="{D789A83C-CB9E-41FF-AE1C-3FCA9E5E3CE4}" dt="2022-04-28T14:45:14.553" v="32" actId="47"/>
      <pc:docMkLst>
        <pc:docMk/>
      </pc:docMkLst>
      <pc:sldChg chg="del">
        <pc:chgData name="Tamsin Cullum" userId="f9ad8753-a5b9-4b1a-8b29-be36747d8b72" providerId="ADAL" clId="{D789A83C-CB9E-41FF-AE1C-3FCA9E5E3CE4}" dt="2022-04-21T12:28:05.073" v="0" actId="47"/>
        <pc:sldMkLst>
          <pc:docMk/>
          <pc:sldMk cId="220557101" sldId="259"/>
        </pc:sldMkLst>
      </pc:sldChg>
      <pc:sldChg chg="del">
        <pc:chgData name="Tamsin Cullum" userId="f9ad8753-a5b9-4b1a-8b29-be36747d8b72" providerId="ADAL" clId="{D789A83C-CB9E-41FF-AE1C-3FCA9E5E3CE4}" dt="2022-04-21T12:28:05.073" v="0" actId="47"/>
        <pc:sldMkLst>
          <pc:docMk/>
          <pc:sldMk cId="1085385749" sldId="466"/>
        </pc:sldMkLst>
      </pc:sldChg>
      <pc:sldChg chg="del">
        <pc:chgData name="Tamsin Cullum" userId="f9ad8753-a5b9-4b1a-8b29-be36747d8b72" providerId="ADAL" clId="{D789A83C-CB9E-41FF-AE1C-3FCA9E5E3CE4}" dt="2022-04-21T12:28:05.073" v="0" actId="47"/>
        <pc:sldMkLst>
          <pc:docMk/>
          <pc:sldMk cId="2226221224" sldId="467"/>
        </pc:sldMkLst>
      </pc:sldChg>
      <pc:sldChg chg="del">
        <pc:chgData name="Tamsin Cullum" userId="f9ad8753-a5b9-4b1a-8b29-be36747d8b72" providerId="ADAL" clId="{D789A83C-CB9E-41FF-AE1C-3FCA9E5E3CE4}" dt="2022-04-21T12:28:05.073" v="0" actId="47"/>
        <pc:sldMkLst>
          <pc:docMk/>
          <pc:sldMk cId="3823426852" sldId="487"/>
        </pc:sldMkLst>
      </pc:sldChg>
      <pc:sldChg chg="del">
        <pc:chgData name="Tamsin Cullum" userId="f9ad8753-a5b9-4b1a-8b29-be36747d8b72" providerId="ADAL" clId="{D789A83C-CB9E-41FF-AE1C-3FCA9E5E3CE4}" dt="2022-04-21T12:28:05.073" v="0" actId="47"/>
        <pc:sldMkLst>
          <pc:docMk/>
          <pc:sldMk cId="1020972682" sldId="489"/>
        </pc:sldMkLst>
      </pc:sldChg>
      <pc:sldChg chg="del">
        <pc:chgData name="Tamsin Cullum" userId="f9ad8753-a5b9-4b1a-8b29-be36747d8b72" providerId="ADAL" clId="{D789A83C-CB9E-41FF-AE1C-3FCA9E5E3CE4}" dt="2022-04-21T12:28:05.073" v="0" actId="47"/>
        <pc:sldMkLst>
          <pc:docMk/>
          <pc:sldMk cId="1459534438" sldId="490"/>
        </pc:sldMkLst>
      </pc:sldChg>
      <pc:sldChg chg="del">
        <pc:chgData name="Tamsin Cullum" userId="f9ad8753-a5b9-4b1a-8b29-be36747d8b72" providerId="ADAL" clId="{D789A83C-CB9E-41FF-AE1C-3FCA9E5E3CE4}" dt="2022-04-21T12:28:05.073" v="0" actId="47"/>
        <pc:sldMkLst>
          <pc:docMk/>
          <pc:sldMk cId="2932066399" sldId="497"/>
        </pc:sldMkLst>
      </pc:sldChg>
      <pc:sldChg chg="del">
        <pc:chgData name="Tamsin Cullum" userId="f9ad8753-a5b9-4b1a-8b29-be36747d8b72" providerId="ADAL" clId="{D789A83C-CB9E-41FF-AE1C-3FCA9E5E3CE4}" dt="2022-04-21T12:28:46.036" v="5" actId="47"/>
        <pc:sldMkLst>
          <pc:docMk/>
          <pc:sldMk cId="4103461333" sldId="650"/>
        </pc:sldMkLst>
      </pc:sldChg>
      <pc:sldChg chg="del">
        <pc:chgData name="Tamsin Cullum" userId="f9ad8753-a5b9-4b1a-8b29-be36747d8b72" providerId="ADAL" clId="{D789A83C-CB9E-41FF-AE1C-3FCA9E5E3CE4}" dt="2022-04-21T12:28:05.073" v="0" actId="47"/>
        <pc:sldMkLst>
          <pc:docMk/>
          <pc:sldMk cId="501658998" sldId="651"/>
        </pc:sldMkLst>
      </pc:sldChg>
      <pc:sldChg chg="del">
        <pc:chgData name="Tamsin Cullum" userId="f9ad8753-a5b9-4b1a-8b29-be36747d8b72" providerId="ADAL" clId="{D789A83C-CB9E-41FF-AE1C-3FCA9E5E3CE4}" dt="2022-04-21T12:28:05.073" v="0" actId="47"/>
        <pc:sldMkLst>
          <pc:docMk/>
          <pc:sldMk cId="1375769535" sldId="652"/>
        </pc:sldMkLst>
      </pc:sldChg>
      <pc:sldChg chg="del">
        <pc:chgData name="Tamsin Cullum" userId="f9ad8753-a5b9-4b1a-8b29-be36747d8b72" providerId="ADAL" clId="{D789A83C-CB9E-41FF-AE1C-3FCA9E5E3CE4}" dt="2022-04-21T12:28:05.073" v="0" actId="47"/>
        <pc:sldMkLst>
          <pc:docMk/>
          <pc:sldMk cId="3813669598" sldId="653"/>
        </pc:sldMkLst>
      </pc:sldChg>
      <pc:sldChg chg="del">
        <pc:chgData name="Tamsin Cullum" userId="f9ad8753-a5b9-4b1a-8b29-be36747d8b72" providerId="ADAL" clId="{D789A83C-CB9E-41FF-AE1C-3FCA9E5E3CE4}" dt="2022-04-21T12:28:05.073" v="0" actId="47"/>
        <pc:sldMkLst>
          <pc:docMk/>
          <pc:sldMk cId="1135220321" sldId="654"/>
        </pc:sldMkLst>
      </pc:sldChg>
      <pc:sldChg chg="del">
        <pc:chgData name="Tamsin Cullum" userId="f9ad8753-a5b9-4b1a-8b29-be36747d8b72" providerId="ADAL" clId="{D789A83C-CB9E-41FF-AE1C-3FCA9E5E3CE4}" dt="2022-04-21T12:28:05.073" v="0" actId="47"/>
        <pc:sldMkLst>
          <pc:docMk/>
          <pc:sldMk cId="4236893164" sldId="656"/>
        </pc:sldMkLst>
      </pc:sldChg>
      <pc:sldChg chg="del">
        <pc:chgData name="Tamsin Cullum" userId="f9ad8753-a5b9-4b1a-8b29-be36747d8b72" providerId="ADAL" clId="{D789A83C-CB9E-41FF-AE1C-3FCA9E5E3CE4}" dt="2022-04-21T12:28:39.182" v="3" actId="47"/>
        <pc:sldMkLst>
          <pc:docMk/>
          <pc:sldMk cId="815292090" sldId="658"/>
        </pc:sldMkLst>
      </pc:sldChg>
      <pc:sldChg chg="del">
        <pc:chgData name="Tamsin Cullum" userId="f9ad8753-a5b9-4b1a-8b29-be36747d8b72" providerId="ADAL" clId="{D789A83C-CB9E-41FF-AE1C-3FCA9E5E3CE4}" dt="2022-04-21T12:28:40.244" v="4" actId="47"/>
        <pc:sldMkLst>
          <pc:docMk/>
          <pc:sldMk cId="2258359072" sldId="660"/>
        </pc:sldMkLst>
      </pc:sldChg>
      <pc:sldChg chg="del">
        <pc:chgData name="Tamsin Cullum" userId="f9ad8753-a5b9-4b1a-8b29-be36747d8b72" providerId="ADAL" clId="{D789A83C-CB9E-41FF-AE1C-3FCA9E5E3CE4}" dt="2022-04-21T12:28:05.073" v="0" actId="47"/>
        <pc:sldMkLst>
          <pc:docMk/>
          <pc:sldMk cId="4283951383" sldId="662"/>
        </pc:sldMkLst>
      </pc:sldChg>
      <pc:sldChg chg="ord">
        <pc:chgData name="Tamsin Cullum" userId="f9ad8753-a5b9-4b1a-8b29-be36747d8b72" providerId="ADAL" clId="{D789A83C-CB9E-41FF-AE1C-3FCA9E5E3CE4}" dt="2022-04-21T12:28:37.843" v="2"/>
        <pc:sldMkLst>
          <pc:docMk/>
          <pc:sldMk cId="1119512624" sldId="664"/>
        </pc:sldMkLst>
      </pc:sldChg>
      <pc:sldChg chg="ord">
        <pc:chgData name="Tamsin Cullum" userId="f9ad8753-a5b9-4b1a-8b29-be36747d8b72" providerId="ADAL" clId="{D789A83C-CB9E-41FF-AE1C-3FCA9E5E3CE4}" dt="2022-04-21T12:29:09.974" v="7"/>
        <pc:sldMkLst>
          <pc:docMk/>
          <pc:sldMk cId="2260499497" sldId="666"/>
        </pc:sldMkLst>
      </pc:sldChg>
      <pc:sldChg chg="modSp mod">
        <pc:chgData name="Tamsin Cullum" userId="f9ad8753-a5b9-4b1a-8b29-be36747d8b72" providerId="ADAL" clId="{D789A83C-CB9E-41FF-AE1C-3FCA9E5E3CE4}" dt="2022-04-28T14:41:20.014" v="18" actId="20577"/>
        <pc:sldMkLst>
          <pc:docMk/>
          <pc:sldMk cId="3645863203" sldId="667"/>
        </pc:sldMkLst>
        <pc:spChg chg="mod">
          <ac:chgData name="Tamsin Cullum" userId="f9ad8753-a5b9-4b1a-8b29-be36747d8b72" providerId="ADAL" clId="{D789A83C-CB9E-41FF-AE1C-3FCA9E5E3CE4}" dt="2022-04-28T14:41:20.014" v="18" actId="20577"/>
          <ac:spMkLst>
            <pc:docMk/>
            <pc:sldMk cId="3645863203" sldId="667"/>
            <ac:spMk id="165" creationId="{3130D7D5-09A1-4FF8-A9FA-A4BDF2BECE83}"/>
          </ac:spMkLst>
        </pc:spChg>
      </pc:sldChg>
      <pc:sldChg chg="delSp modSp add del mod">
        <pc:chgData name="Tamsin Cullum" userId="f9ad8753-a5b9-4b1a-8b29-be36747d8b72" providerId="ADAL" clId="{D789A83C-CB9E-41FF-AE1C-3FCA9E5E3CE4}" dt="2022-04-28T14:45:14.553" v="32" actId="47"/>
        <pc:sldMkLst>
          <pc:docMk/>
          <pc:sldMk cId="3238147611" sldId="678"/>
        </pc:sldMkLst>
        <pc:spChg chg="del">
          <ac:chgData name="Tamsin Cullum" userId="f9ad8753-a5b9-4b1a-8b29-be36747d8b72" providerId="ADAL" clId="{D789A83C-CB9E-41FF-AE1C-3FCA9E5E3CE4}" dt="2022-04-28T14:41:49.804" v="28" actId="478"/>
          <ac:spMkLst>
            <pc:docMk/>
            <pc:sldMk cId="3238147611" sldId="678"/>
            <ac:spMk id="2" creationId="{DBAE7136-89A5-4D37-AA09-6B4A316D786C}"/>
          </ac:spMkLst>
        </pc:spChg>
        <pc:spChg chg="mod">
          <ac:chgData name="Tamsin Cullum" userId="f9ad8753-a5b9-4b1a-8b29-be36747d8b72" providerId="ADAL" clId="{D789A83C-CB9E-41FF-AE1C-3FCA9E5E3CE4}" dt="2022-04-28T14:42:01.753" v="31" actId="14100"/>
          <ac:spMkLst>
            <pc:docMk/>
            <pc:sldMk cId="3238147611" sldId="678"/>
            <ac:spMk id="7" creationId="{023C57AF-8483-4D94-B9E7-E67149BCD193}"/>
          </ac:spMkLst>
        </pc:spChg>
        <pc:spChg chg="del">
          <ac:chgData name="Tamsin Cullum" userId="f9ad8753-a5b9-4b1a-8b29-be36747d8b72" providerId="ADAL" clId="{D789A83C-CB9E-41FF-AE1C-3FCA9E5E3CE4}" dt="2022-04-28T14:41:45.823" v="24" actId="478"/>
          <ac:spMkLst>
            <pc:docMk/>
            <pc:sldMk cId="3238147611" sldId="678"/>
            <ac:spMk id="37" creationId="{2D519AC1-6700-4319-9D14-A7C418F30D56}"/>
          </ac:spMkLst>
        </pc:spChg>
        <pc:spChg chg="del">
          <ac:chgData name="Tamsin Cullum" userId="f9ad8753-a5b9-4b1a-8b29-be36747d8b72" providerId="ADAL" clId="{D789A83C-CB9E-41FF-AE1C-3FCA9E5E3CE4}" dt="2022-04-28T14:41:41.917" v="20" actId="478"/>
          <ac:spMkLst>
            <pc:docMk/>
            <pc:sldMk cId="3238147611" sldId="678"/>
            <ac:spMk id="38" creationId="{C5C330B5-DFD5-41F4-B711-D04216C8B443}"/>
          </ac:spMkLst>
        </pc:spChg>
        <pc:spChg chg="del">
          <ac:chgData name="Tamsin Cullum" userId="f9ad8753-a5b9-4b1a-8b29-be36747d8b72" providerId="ADAL" clId="{D789A83C-CB9E-41FF-AE1C-3FCA9E5E3CE4}" dt="2022-04-28T14:41:48.764" v="27" actId="478"/>
          <ac:spMkLst>
            <pc:docMk/>
            <pc:sldMk cId="3238147611" sldId="678"/>
            <ac:spMk id="41" creationId="{13EE74FC-429F-430A-B0E2-0C61803C8506}"/>
          </ac:spMkLst>
        </pc:spChg>
        <pc:spChg chg="del">
          <ac:chgData name="Tamsin Cullum" userId="f9ad8753-a5b9-4b1a-8b29-be36747d8b72" providerId="ADAL" clId="{D789A83C-CB9E-41FF-AE1C-3FCA9E5E3CE4}" dt="2022-04-28T14:41:47.244" v="25" actId="478"/>
          <ac:spMkLst>
            <pc:docMk/>
            <pc:sldMk cId="3238147611" sldId="678"/>
            <ac:spMk id="42" creationId="{5EA02BE2-9171-494C-B6F2-ACAA2349D964}"/>
          </ac:spMkLst>
        </pc:spChg>
        <pc:spChg chg="del">
          <ac:chgData name="Tamsin Cullum" userId="f9ad8753-a5b9-4b1a-8b29-be36747d8b72" providerId="ADAL" clId="{D789A83C-CB9E-41FF-AE1C-3FCA9E5E3CE4}" dt="2022-04-28T14:41:43.477" v="22" actId="478"/>
          <ac:spMkLst>
            <pc:docMk/>
            <pc:sldMk cId="3238147611" sldId="678"/>
            <ac:spMk id="44" creationId="{D449150E-2CD5-4B7F-B6AA-65393A07959F}"/>
          </ac:spMkLst>
        </pc:spChg>
        <pc:spChg chg="del">
          <ac:chgData name="Tamsin Cullum" userId="f9ad8753-a5b9-4b1a-8b29-be36747d8b72" providerId="ADAL" clId="{D789A83C-CB9E-41FF-AE1C-3FCA9E5E3CE4}" dt="2022-04-28T14:41:47.948" v="26" actId="478"/>
          <ac:spMkLst>
            <pc:docMk/>
            <pc:sldMk cId="3238147611" sldId="678"/>
            <ac:spMk id="45" creationId="{CF7FE9BD-6293-4003-B106-20606E4E3329}"/>
          </ac:spMkLst>
        </pc:spChg>
        <pc:spChg chg="del">
          <ac:chgData name="Tamsin Cullum" userId="f9ad8753-a5b9-4b1a-8b29-be36747d8b72" providerId="ADAL" clId="{D789A83C-CB9E-41FF-AE1C-3FCA9E5E3CE4}" dt="2022-04-28T14:41:44.760" v="23" actId="478"/>
          <ac:spMkLst>
            <pc:docMk/>
            <pc:sldMk cId="3238147611" sldId="678"/>
            <ac:spMk id="46" creationId="{39D9A37E-BB74-4F32-906D-9A4F9B053288}"/>
          </ac:spMkLst>
        </pc:spChg>
        <pc:spChg chg="del">
          <ac:chgData name="Tamsin Cullum" userId="f9ad8753-a5b9-4b1a-8b29-be36747d8b72" providerId="ADAL" clId="{D789A83C-CB9E-41FF-AE1C-3FCA9E5E3CE4}" dt="2022-04-28T14:41:42.792" v="21" actId="478"/>
          <ac:spMkLst>
            <pc:docMk/>
            <pc:sldMk cId="3238147611" sldId="678"/>
            <ac:spMk id="47" creationId="{03E314B7-36B7-47E9-AD73-14D739A6D7B8}"/>
          </ac:spMkLst>
        </pc:spChg>
        <pc:spChg chg="del">
          <ac:chgData name="Tamsin Cullum" userId="f9ad8753-a5b9-4b1a-8b29-be36747d8b72" providerId="ADAL" clId="{D789A83C-CB9E-41FF-AE1C-3FCA9E5E3CE4}" dt="2022-04-28T14:41:50.776" v="29" actId="478"/>
          <ac:spMkLst>
            <pc:docMk/>
            <pc:sldMk cId="3238147611" sldId="678"/>
            <ac:spMk id="48" creationId="{40C9E0FD-0C5C-4D65-9D05-550A7D2B085D}"/>
          </ac:spMkLst>
        </pc:spChg>
      </pc:sldChg>
    </pc:docChg>
  </pc:docChgLst>
  <pc:docChgLst>
    <pc:chgData name="Tamsin Cullum" userId="f9ad8753-a5b9-4b1a-8b29-be36747d8b72" providerId="ADAL" clId="{139EB9E5-8545-4876-83A1-169EEB33FCA8}"/>
    <pc:docChg chg="undo redo custSel delSld modSld sldOrd">
      <pc:chgData name="Tamsin Cullum" userId="f9ad8753-a5b9-4b1a-8b29-be36747d8b72" providerId="ADAL" clId="{139EB9E5-8545-4876-83A1-169EEB33FCA8}" dt="2022-04-20T07:33:15.270" v="1130" actId="20577"/>
      <pc:docMkLst>
        <pc:docMk/>
      </pc:docMkLst>
      <pc:sldChg chg="modSp mod">
        <pc:chgData name="Tamsin Cullum" userId="f9ad8753-a5b9-4b1a-8b29-be36747d8b72" providerId="ADAL" clId="{139EB9E5-8545-4876-83A1-169EEB33FCA8}" dt="2022-04-19T14:45:47.169" v="1119" actId="20577"/>
        <pc:sldMkLst>
          <pc:docMk/>
          <pc:sldMk cId="220557101" sldId="259"/>
        </pc:sldMkLst>
        <pc:spChg chg="mod">
          <ac:chgData name="Tamsin Cullum" userId="f9ad8753-a5b9-4b1a-8b29-be36747d8b72" providerId="ADAL" clId="{139EB9E5-8545-4876-83A1-169EEB33FCA8}" dt="2022-04-19T14:45:47.169" v="1119" actId="20577"/>
          <ac:spMkLst>
            <pc:docMk/>
            <pc:sldMk cId="220557101" sldId="259"/>
            <ac:spMk id="11" creationId="{BFB9F67A-018A-482C-BC17-C092D2D304F6}"/>
          </ac:spMkLst>
        </pc:spChg>
        <pc:spChg chg="mod">
          <ac:chgData name="Tamsin Cullum" userId="f9ad8753-a5b9-4b1a-8b29-be36747d8b72" providerId="ADAL" clId="{139EB9E5-8545-4876-83A1-169EEB33FCA8}" dt="2022-04-14T12:21:08.198" v="580" actId="403"/>
          <ac:spMkLst>
            <pc:docMk/>
            <pc:sldMk cId="220557101" sldId="259"/>
            <ac:spMk id="167" creationId="{2DC15EE6-F87B-4051-87D0-EA08F39048D3}"/>
          </ac:spMkLst>
        </pc:spChg>
      </pc:sldChg>
      <pc:sldChg chg="del">
        <pc:chgData name="Tamsin Cullum" userId="f9ad8753-a5b9-4b1a-8b29-be36747d8b72" providerId="ADAL" clId="{139EB9E5-8545-4876-83A1-169EEB33FCA8}" dt="2022-04-14T09:44:51.587" v="2" actId="47"/>
        <pc:sldMkLst>
          <pc:docMk/>
          <pc:sldMk cId="250269632" sldId="484"/>
        </pc:sldMkLst>
      </pc:sldChg>
      <pc:sldChg chg="delSp modSp mod">
        <pc:chgData name="Tamsin Cullum" userId="f9ad8753-a5b9-4b1a-8b29-be36747d8b72" providerId="ADAL" clId="{139EB9E5-8545-4876-83A1-169EEB33FCA8}" dt="2022-04-19T12:46:03.684" v="1059" actId="20577"/>
        <pc:sldMkLst>
          <pc:docMk/>
          <pc:sldMk cId="3823426852" sldId="487"/>
        </pc:sldMkLst>
        <pc:spChg chg="mod">
          <ac:chgData name="Tamsin Cullum" userId="f9ad8753-a5b9-4b1a-8b29-be36747d8b72" providerId="ADAL" clId="{139EB9E5-8545-4876-83A1-169EEB33FCA8}" dt="2022-04-19T12:42:22.663" v="1029" actId="14100"/>
          <ac:spMkLst>
            <pc:docMk/>
            <pc:sldMk cId="3823426852" sldId="487"/>
            <ac:spMk id="3" creationId="{B3481CEC-A8C5-49DE-864B-292AD44F8FDB}"/>
          </ac:spMkLst>
        </pc:spChg>
        <pc:spChg chg="del mod">
          <ac:chgData name="Tamsin Cullum" userId="f9ad8753-a5b9-4b1a-8b29-be36747d8b72" providerId="ADAL" clId="{139EB9E5-8545-4876-83A1-169EEB33FCA8}" dt="2022-04-19T12:45:01.140" v="1052" actId="478"/>
          <ac:spMkLst>
            <pc:docMk/>
            <pc:sldMk cId="3823426852" sldId="487"/>
            <ac:spMk id="5" creationId="{B75F8569-B3A7-44A3-8222-AF5C01F5739E}"/>
          </ac:spMkLst>
        </pc:spChg>
        <pc:spChg chg="del">
          <ac:chgData name="Tamsin Cullum" userId="f9ad8753-a5b9-4b1a-8b29-be36747d8b72" providerId="ADAL" clId="{139EB9E5-8545-4876-83A1-169EEB33FCA8}" dt="2022-04-19T12:40:48.439" v="993" actId="478"/>
          <ac:spMkLst>
            <pc:docMk/>
            <pc:sldMk cId="3823426852" sldId="487"/>
            <ac:spMk id="6" creationId="{FE8EEF34-8250-4976-9B1F-FDE21420899E}"/>
          </ac:spMkLst>
        </pc:spChg>
        <pc:spChg chg="mod">
          <ac:chgData name="Tamsin Cullum" userId="f9ad8753-a5b9-4b1a-8b29-be36747d8b72" providerId="ADAL" clId="{139EB9E5-8545-4876-83A1-169EEB33FCA8}" dt="2022-04-19T12:46:03.684" v="1059" actId="20577"/>
          <ac:spMkLst>
            <pc:docMk/>
            <pc:sldMk cId="3823426852" sldId="487"/>
            <ac:spMk id="7" creationId="{023C57AF-8483-4D94-B9E7-E67149BCD193}"/>
          </ac:spMkLst>
        </pc:spChg>
        <pc:spChg chg="mod">
          <ac:chgData name="Tamsin Cullum" userId="f9ad8753-a5b9-4b1a-8b29-be36747d8b72" providerId="ADAL" clId="{139EB9E5-8545-4876-83A1-169EEB33FCA8}" dt="2022-04-19T12:45:13.264" v="1056" actId="1076"/>
          <ac:spMkLst>
            <pc:docMk/>
            <pc:sldMk cId="3823426852" sldId="487"/>
            <ac:spMk id="8" creationId="{4058177B-A11C-4340-B007-52CDD9ECA014}"/>
          </ac:spMkLst>
        </pc:spChg>
        <pc:spChg chg="mod">
          <ac:chgData name="Tamsin Cullum" userId="f9ad8753-a5b9-4b1a-8b29-be36747d8b72" providerId="ADAL" clId="{139EB9E5-8545-4876-83A1-169EEB33FCA8}" dt="2022-04-19T12:45:45.750" v="1058" actId="14100"/>
          <ac:spMkLst>
            <pc:docMk/>
            <pc:sldMk cId="3823426852" sldId="487"/>
            <ac:spMk id="9" creationId="{3BC8EF9F-2209-434E-BC28-58DA97AD0F58}"/>
          </ac:spMkLst>
        </pc:spChg>
        <pc:spChg chg="mod">
          <ac:chgData name="Tamsin Cullum" userId="f9ad8753-a5b9-4b1a-8b29-be36747d8b72" providerId="ADAL" clId="{139EB9E5-8545-4876-83A1-169EEB33FCA8}" dt="2022-04-19T12:45:10.643" v="1055" actId="1076"/>
          <ac:spMkLst>
            <pc:docMk/>
            <pc:sldMk cId="3823426852" sldId="487"/>
            <ac:spMk id="10" creationId="{F2C6CBE7-4AFA-4704-B510-1F234A445B08}"/>
          </ac:spMkLst>
        </pc:spChg>
        <pc:spChg chg="mod">
          <ac:chgData name="Tamsin Cullum" userId="f9ad8753-a5b9-4b1a-8b29-be36747d8b72" providerId="ADAL" clId="{139EB9E5-8545-4876-83A1-169EEB33FCA8}" dt="2022-04-19T12:40:56.519" v="994" actId="1076"/>
          <ac:spMkLst>
            <pc:docMk/>
            <pc:sldMk cId="3823426852" sldId="487"/>
            <ac:spMk id="11" creationId="{7488877A-A8E2-4B39-915E-8C4194ACB704}"/>
          </ac:spMkLst>
        </pc:spChg>
        <pc:spChg chg="mod">
          <ac:chgData name="Tamsin Cullum" userId="f9ad8753-a5b9-4b1a-8b29-be36747d8b72" providerId="ADAL" clId="{139EB9E5-8545-4876-83A1-169EEB33FCA8}" dt="2022-04-19T12:45:08.117" v="1054" actId="1076"/>
          <ac:spMkLst>
            <pc:docMk/>
            <pc:sldMk cId="3823426852" sldId="487"/>
            <ac:spMk id="16" creationId="{9113AA51-8F8A-408B-B356-ACD8576A9F60}"/>
          </ac:spMkLst>
        </pc:spChg>
        <pc:graphicFrameChg chg="mod">
          <ac:chgData name="Tamsin Cullum" userId="f9ad8753-a5b9-4b1a-8b29-be36747d8b72" providerId="ADAL" clId="{139EB9E5-8545-4876-83A1-169EEB33FCA8}" dt="2022-04-19T12:45:05.820" v="1053" actId="14100"/>
          <ac:graphicFrameMkLst>
            <pc:docMk/>
            <pc:sldMk cId="3823426852" sldId="487"/>
            <ac:graphicFrameMk id="39" creationId="{B7331B40-39E4-4F0B-8E0E-951AE3B1A436}"/>
          </ac:graphicFrameMkLst>
        </pc:graphicFrameChg>
      </pc:sldChg>
      <pc:sldChg chg="modSp mod">
        <pc:chgData name="Tamsin Cullum" userId="f9ad8753-a5b9-4b1a-8b29-be36747d8b72" providerId="ADAL" clId="{139EB9E5-8545-4876-83A1-169EEB33FCA8}" dt="2022-04-19T15:13:57.991" v="1124" actId="20577"/>
        <pc:sldMkLst>
          <pc:docMk/>
          <pc:sldMk cId="1020972682" sldId="489"/>
        </pc:sldMkLst>
        <pc:spChg chg="mod">
          <ac:chgData name="Tamsin Cullum" userId="f9ad8753-a5b9-4b1a-8b29-be36747d8b72" providerId="ADAL" clId="{139EB9E5-8545-4876-83A1-169EEB33FCA8}" dt="2022-04-19T15:13:57.991" v="1124" actId="20577"/>
          <ac:spMkLst>
            <pc:docMk/>
            <pc:sldMk cId="1020972682" sldId="489"/>
            <ac:spMk id="341" creationId="{39824C29-0397-48FB-9132-B2949E89A322}"/>
          </ac:spMkLst>
        </pc:spChg>
      </pc:sldChg>
      <pc:sldChg chg="modSp mod">
        <pc:chgData name="Tamsin Cullum" userId="f9ad8753-a5b9-4b1a-8b29-be36747d8b72" providerId="ADAL" clId="{139EB9E5-8545-4876-83A1-169EEB33FCA8}" dt="2022-04-19T15:11:44.248" v="1121" actId="404"/>
        <pc:sldMkLst>
          <pc:docMk/>
          <pc:sldMk cId="1459534438" sldId="490"/>
        </pc:sldMkLst>
        <pc:spChg chg="mod">
          <ac:chgData name="Tamsin Cullum" userId="f9ad8753-a5b9-4b1a-8b29-be36747d8b72" providerId="ADAL" clId="{139EB9E5-8545-4876-83A1-169EEB33FCA8}" dt="2022-04-19T15:11:44.248" v="1121" actId="404"/>
          <ac:spMkLst>
            <pc:docMk/>
            <pc:sldMk cId="1459534438" sldId="490"/>
            <ac:spMk id="14" creationId="{00ACE64B-B450-448C-9735-E558E1B831E4}"/>
          </ac:spMkLst>
        </pc:spChg>
      </pc:sldChg>
      <pc:sldChg chg="addSp delSp modSp mod">
        <pc:chgData name="Tamsin Cullum" userId="f9ad8753-a5b9-4b1a-8b29-be36747d8b72" providerId="ADAL" clId="{139EB9E5-8545-4876-83A1-169EEB33FCA8}" dt="2022-04-19T14:45:35.936" v="1109" actId="20577"/>
        <pc:sldMkLst>
          <pc:docMk/>
          <pc:sldMk cId="2932066399" sldId="497"/>
        </pc:sldMkLst>
        <pc:spChg chg="add mod">
          <ac:chgData name="Tamsin Cullum" userId="f9ad8753-a5b9-4b1a-8b29-be36747d8b72" providerId="ADAL" clId="{139EB9E5-8545-4876-83A1-169EEB33FCA8}" dt="2022-04-14T12:12:09.765" v="498" actId="207"/>
          <ac:spMkLst>
            <pc:docMk/>
            <pc:sldMk cId="2932066399" sldId="497"/>
            <ac:spMk id="2" creationId="{DBAE7136-89A5-4D37-AA09-6B4A316D786C}"/>
          </ac:spMkLst>
        </pc:spChg>
        <pc:spChg chg="add mod">
          <ac:chgData name="Tamsin Cullum" userId="f9ad8753-a5b9-4b1a-8b29-be36747d8b72" providerId="ADAL" clId="{139EB9E5-8545-4876-83A1-169EEB33FCA8}" dt="2022-04-14T12:20:30.854" v="555" actId="207"/>
          <ac:spMkLst>
            <pc:docMk/>
            <pc:sldMk cId="2932066399" sldId="497"/>
            <ac:spMk id="37" creationId="{2D519AC1-6700-4319-9D14-A7C418F30D56}"/>
          </ac:spMkLst>
        </pc:spChg>
        <pc:spChg chg="add mod">
          <ac:chgData name="Tamsin Cullum" userId="f9ad8753-a5b9-4b1a-8b29-be36747d8b72" providerId="ADAL" clId="{139EB9E5-8545-4876-83A1-169EEB33FCA8}" dt="2022-04-14T12:20:30.854" v="555" actId="207"/>
          <ac:spMkLst>
            <pc:docMk/>
            <pc:sldMk cId="2932066399" sldId="497"/>
            <ac:spMk id="38" creationId="{C5C330B5-DFD5-41F4-B711-D04216C8B443}"/>
          </ac:spMkLst>
        </pc:spChg>
        <pc:spChg chg="add mod">
          <ac:chgData name="Tamsin Cullum" userId="f9ad8753-a5b9-4b1a-8b29-be36747d8b72" providerId="ADAL" clId="{139EB9E5-8545-4876-83A1-169EEB33FCA8}" dt="2022-04-14T12:18:05.992" v="545" actId="20577"/>
          <ac:spMkLst>
            <pc:docMk/>
            <pc:sldMk cId="2932066399" sldId="497"/>
            <ac:spMk id="41" creationId="{13EE74FC-429F-430A-B0E2-0C61803C8506}"/>
          </ac:spMkLst>
        </pc:spChg>
        <pc:spChg chg="add mod">
          <ac:chgData name="Tamsin Cullum" userId="f9ad8753-a5b9-4b1a-8b29-be36747d8b72" providerId="ADAL" clId="{139EB9E5-8545-4876-83A1-169EEB33FCA8}" dt="2022-04-14T12:17:50.040" v="538" actId="1036"/>
          <ac:spMkLst>
            <pc:docMk/>
            <pc:sldMk cId="2932066399" sldId="497"/>
            <ac:spMk id="42" creationId="{5EA02BE2-9171-494C-B6F2-ACAA2349D964}"/>
          </ac:spMkLst>
        </pc:spChg>
        <pc:spChg chg="add mod">
          <ac:chgData name="Tamsin Cullum" userId="f9ad8753-a5b9-4b1a-8b29-be36747d8b72" providerId="ADAL" clId="{139EB9E5-8545-4876-83A1-169EEB33FCA8}" dt="2022-04-14T12:12:50.877" v="510" actId="1036"/>
          <ac:spMkLst>
            <pc:docMk/>
            <pc:sldMk cId="2932066399" sldId="497"/>
            <ac:spMk id="44" creationId="{D449150E-2CD5-4B7F-B6AA-65393A07959F}"/>
          </ac:spMkLst>
        </pc:spChg>
        <pc:spChg chg="add mod">
          <ac:chgData name="Tamsin Cullum" userId="f9ad8753-a5b9-4b1a-8b29-be36747d8b72" providerId="ADAL" clId="{139EB9E5-8545-4876-83A1-169EEB33FCA8}" dt="2022-04-14T12:16:52.933" v="534" actId="20577"/>
          <ac:spMkLst>
            <pc:docMk/>
            <pc:sldMk cId="2932066399" sldId="497"/>
            <ac:spMk id="45" creationId="{CF7FE9BD-6293-4003-B106-20606E4E3329}"/>
          </ac:spMkLst>
        </pc:spChg>
        <pc:spChg chg="add mod">
          <ac:chgData name="Tamsin Cullum" userId="f9ad8753-a5b9-4b1a-8b29-be36747d8b72" providerId="ADAL" clId="{139EB9E5-8545-4876-83A1-169EEB33FCA8}" dt="2022-04-14T12:17:10.130" v="536" actId="1076"/>
          <ac:spMkLst>
            <pc:docMk/>
            <pc:sldMk cId="2932066399" sldId="497"/>
            <ac:spMk id="46" creationId="{39D9A37E-BB74-4F32-906D-9A4F9B053288}"/>
          </ac:spMkLst>
        </pc:spChg>
        <pc:spChg chg="add mod">
          <ac:chgData name="Tamsin Cullum" userId="f9ad8753-a5b9-4b1a-8b29-be36747d8b72" providerId="ADAL" clId="{139EB9E5-8545-4876-83A1-169EEB33FCA8}" dt="2022-04-14T12:18:12.838" v="552" actId="20577"/>
          <ac:spMkLst>
            <pc:docMk/>
            <pc:sldMk cId="2932066399" sldId="497"/>
            <ac:spMk id="47" creationId="{03E314B7-36B7-47E9-AD73-14D739A6D7B8}"/>
          </ac:spMkLst>
        </pc:spChg>
        <pc:spChg chg="add mod">
          <ac:chgData name="Tamsin Cullum" userId="f9ad8753-a5b9-4b1a-8b29-be36747d8b72" providerId="ADAL" clId="{139EB9E5-8545-4876-83A1-169EEB33FCA8}" dt="2022-04-14T12:18:20.704" v="554" actId="1076"/>
          <ac:spMkLst>
            <pc:docMk/>
            <pc:sldMk cId="2932066399" sldId="497"/>
            <ac:spMk id="48" creationId="{40C9E0FD-0C5C-4D65-9D05-550A7D2B085D}"/>
          </ac:spMkLst>
        </pc:spChg>
        <pc:spChg chg="del">
          <ac:chgData name="Tamsin Cullum" userId="f9ad8753-a5b9-4b1a-8b29-be36747d8b72" providerId="ADAL" clId="{139EB9E5-8545-4876-83A1-169EEB33FCA8}" dt="2022-04-14T12:06:53.467" v="242" actId="478"/>
          <ac:spMkLst>
            <pc:docMk/>
            <pc:sldMk cId="2932066399" sldId="497"/>
            <ac:spMk id="55" creationId="{048F6E01-DE77-4526-B1DF-A47E2A9D633B}"/>
          </ac:spMkLst>
        </pc:spChg>
        <pc:spChg chg="del">
          <ac:chgData name="Tamsin Cullum" userId="f9ad8753-a5b9-4b1a-8b29-be36747d8b72" providerId="ADAL" clId="{139EB9E5-8545-4876-83A1-169EEB33FCA8}" dt="2022-04-14T12:06:54.531" v="243" actId="478"/>
          <ac:spMkLst>
            <pc:docMk/>
            <pc:sldMk cId="2932066399" sldId="497"/>
            <ac:spMk id="56" creationId="{C14FC627-A9F3-450E-B0C3-CBE41C778C15}"/>
          </ac:spMkLst>
        </pc:spChg>
        <pc:spChg chg="mod">
          <ac:chgData name="Tamsin Cullum" userId="f9ad8753-a5b9-4b1a-8b29-be36747d8b72" providerId="ADAL" clId="{139EB9E5-8545-4876-83A1-169EEB33FCA8}" dt="2022-04-19T14:45:35.936" v="1109" actId="20577"/>
          <ac:spMkLst>
            <pc:docMk/>
            <pc:sldMk cId="2932066399" sldId="497"/>
            <ac:spMk id="71" creationId="{C1AD0D29-E964-4278-B01B-78861AF7DD61}"/>
          </ac:spMkLst>
        </pc:spChg>
        <pc:spChg chg="mod">
          <ac:chgData name="Tamsin Cullum" userId="f9ad8753-a5b9-4b1a-8b29-be36747d8b72" providerId="ADAL" clId="{139EB9E5-8545-4876-83A1-169EEB33FCA8}" dt="2022-04-14T12:15:50.410" v="511" actId="20577"/>
          <ac:spMkLst>
            <pc:docMk/>
            <pc:sldMk cId="2932066399" sldId="497"/>
            <ac:spMk id="74" creationId="{092C62D1-6F0A-458D-9D6B-A17242EBF937}"/>
          </ac:spMkLst>
        </pc:spChg>
        <pc:spChg chg="mod">
          <ac:chgData name="Tamsin Cullum" userId="f9ad8753-a5b9-4b1a-8b29-be36747d8b72" providerId="ADAL" clId="{139EB9E5-8545-4876-83A1-169EEB33FCA8}" dt="2022-04-14T12:24:31.606" v="701" actId="113"/>
          <ac:spMkLst>
            <pc:docMk/>
            <pc:sldMk cId="2932066399" sldId="497"/>
            <ac:spMk id="82" creationId="{6F95115A-E701-48AE-8C8B-435026DF1FA1}"/>
          </ac:spMkLst>
        </pc:spChg>
        <pc:spChg chg="mod">
          <ac:chgData name="Tamsin Cullum" userId="f9ad8753-a5b9-4b1a-8b29-be36747d8b72" providerId="ADAL" clId="{139EB9E5-8545-4876-83A1-169EEB33FCA8}" dt="2022-04-19T14:42:30.730" v="1084" actId="20577"/>
          <ac:spMkLst>
            <pc:docMk/>
            <pc:sldMk cId="2932066399" sldId="497"/>
            <ac:spMk id="135" creationId="{8B3199A2-2026-4B3D-9BE2-502E9DC4BCE2}"/>
          </ac:spMkLst>
        </pc:spChg>
      </pc:sldChg>
      <pc:sldChg chg="ord">
        <pc:chgData name="Tamsin Cullum" userId="f9ad8753-a5b9-4b1a-8b29-be36747d8b72" providerId="ADAL" clId="{139EB9E5-8545-4876-83A1-169EEB33FCA8}" dt="2022-04-14T09:51:37.905" v="127"/>
        <pc:sldMkLst>
          <pc:docMk/>
          <pc:sldMk cId="4103461333" sldId="650"/>
        </pc:sldMkLst>
      </pc:sldChg>
      <pc:sldChg chg="modSp mod ord">
        <pc:chgData name="Tamsin Cullum" userId="f9ad8753-a5b9-4b1a-8b29-be36747d8b72" providerId="ADAL" clId="{139EB9E5-8545-4876-83A1-169EEB33FCA8}" dt="2022-04-20T07:33:15.270" v="1130" actId="20577"/>
        <pc:sldMkLst>
          <pc:docMk/>
          <pc:sldMk cId="1375769535" sldId="652"/>
        </pc:sldMkLst>
        <pc:spChg chg="mod">
          <ac:chgData name="Tamsin Cullum" userId="f9ad8753-a5b9-4b1a-8b29-be36747d8b72" providerId="ADAL" clId="{139EB9E5-8545-4876-83A1-169EEB33FCA8}" dt="2022-04-20T07:33:15.270" v="1130" actId="20577"/>
          <ac:spMkLst>
            <pc:docMk/>
            <pc:sldMk cId="1375769535" sldId="652"/>
            <ac:spMk id="14" creationId="{5BD548F7-FA65-4E34-9FCA-0ADBA490204F}"/>
          </ac:spMkLst>
        </pc:spChg>
        <pc:spChg chg="mod">
          <ac:chgData name="Tamsin Cullum" userId="f9ad8753-a5b9-4b1a-8b29-be36747d8b72" providerId="ADAL" clId="{139EB9E5-8545-4876-83A1-169EEB33FCA8}" dt="2022-04-14T12:24:09.667" v="698" actId="20577"/>
          <ac:spMkLst>
            <pc:docMk/>
            <pc:sldMk cId="1375769535" sldId="652"/>
            <ac:spMk id="20" creationId="{DEED0817-F9B8-487F-AF73-BC498AA3D13E}"/>
          </ac:spMkLst>
        </pc:spChg>
      </pc:sldChg>
      <pc:sldChg chg="addSp modSp mod">
        <pc:chgData name="Tamsin Cullum" userId="f9ad8753-a5b9-4b1a-8b29-be36747d8b72" providerId="ADAL" clId="{139EB9E5-8545-4876-83A1-169EEB33FCA8}" dt="2022-04-19T14:42:43.313" v="1099" actId="20577"/>
        <pc:sldMkLst>
          <pc:docMk/>
          <pc:sldMk cId="3813669598" sldId="653"/>
        </pc:sldMkLst>
        <pc:spChg chg="mod">
          <ac:chgData name="Tamsin Cullum" userId="f9ad8753-a5b9-4b1a-8b29-be36747d8b72" providerId="ADAL" clId="{139EB9E5-8545-4876-83A1-169EEB33FCA8}" dt="2022-04-14T12:25:52.603" v="729" actId="20577"/>
          <ac:spMkLst>
            <pc:docMk/>
            <pc:sldMk cId="3813669598" sldId="653"/>
            <ac:spMk id="11" creationId="{F198B094-7D04-4FE2-93CC-8E244F29C958}"/>
          </ac:spMkLst>
        </pc:spChg>
        <pc:spChg chg="mod">
          <ac:chgData name="Tamsin Cullum" userId="f9ad8753-a5b9-4b1a-8b29-be36747d8b72" providerId="ADAL" clId="{139EB9E5-8545-4876-83A1-169EEB33FCA8}" dt="2022-04-19T14:42:43.313" v="1099" actId="20577"/>
          <ac:spMkLst>
            <pc:docMk/>
            <pc:sldMk cId="3813669598" sldId="653"/>
            <ac:spMk id="14" creationId="{5BD548F7-FA65-4E34-9FCA-0ADBA490204F}"/>
          </ac:spMkLst>
        </pc:spChg>
        <pc:spChg chg="mod">
          <ac:chgData name="Tamsin Cullum" userId="f9ad8753-a5b9-4b1a-8b29-be36747d8b72" providerId="ADAL" clId="{139EB9E5-8545-4876-83A1-169EEB33FCA8}" dt="2022-04-14T12:26:19.071" v="730" actId="14100"/>
          <ac:spMkLst>
            <pc:docMk/>
            <pc:sldMk cId="3813669598" sldId="653"/>
            <ac:spMk id="15" creationId="{B1D25BA4-EF94-493F-A933-134517E0D265}"/>
          </ac:spMkLst>
        </pc:spChg>
        <pc:spChg chg="add mod">
          <ac:chgData name="Tamsin Cullum" userId="f9ad8753-a5b9-4b1a-8b29-be36747d8b72" providerId="ADAL" clId="{139EB9E5-8545-4876-83A1-169EEB33FCA8}" dt="2022-04-14T12:27:12.625" v="804" actId="1076"/>
          <ac:spMkLst>
            <pc:docMk/>
            <pc:sldMk cId="3813669598" sldId="653"/>
            <ac:spMk id="16" creationId="{E05FDE6F-7D86-4B83-A273-C582A0D1F552}"/>
          </ac:spMkLst>
        </pc:spChg>
        <pc:spChg chg="mod">
          <ac:chgData name="Tamsin Cullum" userId="f9ad8753-a5b9-4b1a-8b29-be36747d8b72" providerId="ADAL" clId="{139EB9E5-8545-4876-83A1-169EEB33FCA8}" dt="2022-04-14T12:27:17.433" v="806" actId="1076"/>
          <ac:spMkLst>
            <pc:docMk/>
            <pc:sldMk cId="3813669598" sldId="653"/>
            <ac:spMk id="17" creationId="{9828EA66-1AC1-4D4B-8326-E6745ADF9E2A}"/>
          </ac:spMkLst>
        </pc:spChg>
        <pc:spChg chg="mod">
          <ac:chgData name="Tamsin Cullum" userId="f9ad8753-a5b9-4b1a-8b29-be36747d8b72" providerId="ADAL" clId="{139EB9E5-8545-4876-83A1-169EEB33FCA8}" dt="2022-04-14T12:27:15.092" v="805" actId="1076"/>
          <ac:spMkLst>
            <pc:docMk/>
            <pc:sldMk cId="3813669598" sldId="653"/>
            <ac:spMk id="18" creationId="{3F7CB08E-BC1E-4350-A76A-FD7D94E6FF08}"/>
          </ac:spMkLst>
        </pc:spChg>
        <pc:spChg chg="mod">
          <ac:chgData name="Tamsin Cullum" userId="f9ad8753-a5b9-4b1a-8b29-be36747d8b72" providerId="ADAL" clId="{139EB9E5-8545-4876-83A1-169EEB33FCA8}" dt="2022-04-14T12:27:10.332" v="803" actId="14100"/>
          <ac:spMkLst>
            <pc:docMk/>
            <pc:sldMk cId="3813669598" sldId="653"/>
            <ac:spMk id="19" creationId="{4D7DAFBD-0757-4845-BC4C-E29A42E9F2A1}"/>
          </ac:spMkLst>
        </pc:spChg>
        <pc:spChg chg="mod">
          <ac:chgData name="Tamsin Cullum" userId="f9ad8753-a5b9-4b1a-8b29-be36747d8b72" providerId="ADAL" clId="{139EB9E5-8545-4876-83A1-169EEB33FCA8}" dt="2022-04-14T12:31:48.967" v="967" actId="20577"/>
          <ac:spMkLst>
            <pc:docMk/>
            <pc:sldMk cId="3813669598" sldId="653"/>
            <ac:spMk id="341" creationId="{39824C29-0397-48FB-9132-B2949E89A322}"/>
          </ac:spMkLst>
        </pc:spChg>
      </pc:sldChg>
      <pc:sldChg chg="del">
        <pc:chgData name="Tamsin Cullum" userId="f9ad8753-a5b9-4b1a-8b29-be36747d8b72" providerId="ADAL" clId="{139EB9E5-8545-4876-83A1-169EEB33FCA8}" dt="2022-04-14T09:44:50.375" v="1" actId="47"/>
        <pc:sldMkLst>
          <pc:docMk/>
          <pc:sldMk cId="3851072851" sldId="657"/>
        </pc:sldMkLst>
      </pc:sldChg>
      <pc:sldChg chg="modSp mod">
        <pc:chgData name="Tamsin Cullum" userId="f9ad8753-a5b9-4b1a-8b29-be36747d8b72" providerId="ADAL" clId="{139EB9E5-8545-4876-83A1-169EEB33FCA8}" dt="2022-04-14T09:50:37.067" v="125" actId="1076"/>
        <pc:sldMkLst>
          <pc:docMk/>
          <pc:sldMk cId="815292090" sldId="658"/>
        </pc:sldMkLst>
        <pc:spChg chg="mod">
          <ac:chgData name="Tamsin Cullum" userId="f9ad8753-a5b9-4b1a-8b29-be36747d8b72" providerId="ADAL" clId="{139EB9E5-8545-4876-83A1-169EEB33FCA8}" dt="2022-04-14T09:50:17.481" v="123" actId="404"/>
          <ac:spMkLst>
            <pc:docMk/>
            <pc:sldMk cId="815292090" sldId="658"/>
            <ac:spMk id="3" creationId="{5BF98611-9A71-4301-851B-2468FF2A96A3}"/>
          </ac:spMkLst>
        </pc:spChg>
        <pc:spChg chg="mod">
          <ac:chgData name="Tamsin Cullum" userId="f9ad8753-a5b9-4b1a-8b29-be36747d8b72" providerId="ADAL" clId="{139EB9E5-8545-4876-83A1-169EEB33FCA8}" dt="2022-04-14T09:50:37.067" v="125" actId="1076"/>
          <ac:spMkLst>
            <pc:docMk/>
            <pc:sldMk cId="815292090" sldId="658"/>
            <ac:spMk id="6" creationId="{DDE3743F-59F1-4983-B106-8506D2E831B9}"/>
          </ac:spMkLst>
        </pc:spChg>
      </pc:sldChg>
      <pc:sldChg chg="modSp mod">
        <pc:chgData name="Tamsin Cullum" userId="f9ad8753-a5b9-4b1a-8b29-be36747d8b72" providerId="ADAL" clId="{139EB9E5-8545-4876-83A1-169EEB33FCA8}" dt="2022-04-14T09:50:30.254" v="124" actId="20577"/>
        <pc:sldMkLst>
          <pc:docMk/>
          <pc:sldMk cId="2258359072" sldId="660"/>
        </pc:sldMkLst>
        <pc:spChg chg="mod">
          <ac:chgData name="Tamsin Cullum" userId="f9ad8753-a5b9-4b1a-8b29-be36747d8b72" providerId="ADAL" clId="{139EB9E5-8545-4876-83A1-169EEB33FCA8}" dt="2022-04-14T09:49:45.365" v="102" actId="5793"/>
          <ac:spMkLst>
            <pc:docMk/>
            <pc:sldMk cId="2258359072" sldId="660"/>
            <ac:spMk id="4" creationId="{A753E6FC-907E-444F-8DB4-B8A6F33D3C65}"/>
          </ac:spMkLst>
        </pc:spChg>
        <pc:spChg chg="mod">
          <ac:chgData name="Tamsin Cullum" userId="f9ad8753-a5b9-4b1a-8b29-be36747d8b72" providerId="ADAL" clId="{139EB9E5-8545-4876-83A1-169EEB33FCA8}" dt="2022-04-14T09:50:30.254" v="124" actId="20577"/>
          <ac:spMkLst>
            <pc:docMk/>
            <pc:sldMk cId="2258359072" sldId="660"/>
            <ac:spMk id="5" creationId="{882AF00E-9647-4549-9650-CF2CCE5CC9A3}"/>
          </ac:spMkLst>
        </pc:spChg>
      </pc:sldChg>
      <pc:sldChg chg="del">
        <pc:chgData name="Tamsin Cullum" userId="f9ad8753-a5b9-4b1a-8b29-be36747d8b72" providerId="ADAL" clId="{139EB9E5-8545-4876-83A1-169EEB33FCA8}" dt="2022-04-14T09:44:52.239" v="3" actId="47"/>
        <pc:sldMkLst>
          <pc:docMk/>
          <pc:sldMk cId="3955651641" sldId="661"/>
        </pc:sldMkLst>
      </pc:sldChg>
      <pc:sldChg chg="addSp delSp modSp mod">
        <pc:chgData name="Tamsin Cullum" userId="f9ad8753-a5b9-4b1a-8b29-be36747d8b72" providerId="ADAL" clId="{139EB9E5-8545-4876-83A1-169EEB33FCA8}" dt="2022-04-19T12:39:05.713" v="989" actId="20577"/>
        <pc:sldMkLst>
          <pc:docMk/>
          <pc:sldMk cId="4283951383" sldId="662"/>
        </pc:sldMkLst>
        <pc:spChg chg="add del mod">
          <ac:chgData name="Tamsin Cullum" userId="f9ad8753-a5b9-4b1a-8b29-be36747d8b72" providerId="ADAL" clId="{139EB9E5-8545-4876-83A1-169EEB33FCA8}" dt="2022-04-14T12:06:36.793" v="239" actId="21"/>
          <ac:spMkLst>
            <pc:docMk/>
            <pc:sldMk cId="4283951383" sldId="662"/>
            <ac:spMk id="2" creationId="{C67CAC27-8ABB-4488-867A-ADC5C1C5BB11}"/>
          </ac:spMkLst>
        </pc:spChg>
        <pc:spChg chg="mod">
          <ac:chgData name="Tamsin Cullum" userId="f9ad8753-a5b9-4b1a-8b29-be36747d8b72" providerId="ADAL" clId="{139EB9E5-8545-4876-83A1-169EEB33FCA8}" dt="2022-04-19T12:39:05.713" v="989" actId="20577"/>
          <ac:spMkLst>
            <pc:docMk/>
            <pc:sldMk cId="4283951383" sldId="662"/>
            <ac:spMk id="7" creationId="{562E853C-7E93-402A-94DB-B0F30CAEC285}"/>
          </ac:spMkLst>
        </pc:spChg>
        <pc:spChg chg="add del mod">
          <ac:chgData name="Tamsin Cullum" userId="f9ad8753-a5b9-4b1a-8b29-be36747d8b72" providerId="ADAL" clId="{139EB9E5-8545-4876-83A1-169EEB33FCA8}" dt="2022-04-14T12:06:36.793" v="239" actId="21"/>
          <ac:spMkLst>
            <pc:docMk/>
            <pc:sldMk cId="4283951383" sldId="662"/>
            <ac:spMk id="8" creationId="{AB177B58-A7A6-4941-990A-4F84CE613B6D}"/>
          </ac:spMkLst>
        </pc:spChg>
      </pc:sldChg>
      <pc:sldChg chg="del">
        <pc:chgData name="Tamsin Cullum" userId="f9ad8753-a5b9-4b1a-8b29-be36747d8b72" providerId="ADAL" clId="{139EB9E5-8545-4876-83A1-169EEB33FCA8}" dt="2022-04-14T09:44:49.639" v="0" actId="47"/>
        <pc:sldMkLst>
          <pc:docMk/>
          <pc:sldMk cId="4071389293" sldId="663"/>
        </pc:sldMkLst>
      </pc:sldChg>
    </pc:docChg>
  </pc:docChgLst>
  <pc:docChgLst>
    <pc:chgData name="Tamsin Cullum" userId="f9ad8753-a5b9-4b1a-8b29-be36747d8b72" providerId="ADAL" clId="{105C2415-169C-463D-A0CE-F25A9D6C123F}"/>
    <pc:docChg chg="undo custSel addSld delSld modSld sldOrd">
      <pc:chgData name="Tamsin Cullum" userId="f9ad8753-a5b9-4b1a-8b29-be36747d8b72" providerId="ADAL" clId="{105C2415-169C-463D-A0CE-F25A9D6C123F}" dt="2022-05-20T08:00:32.472" v="7747" actId="20577"/>
      <pc:docMkLst>
        <pc:docMk/>
      </pc:docMkLst>
      <pc:sldChg chg="del">
        <pc:chgData name="Tamsin Cullum" userId="f9ad8753-a5b9-4b1a-8b29-be36747d8b72" providerId="ADAL" clId="{105C2415-169C-463D-A0CE-F25A9D6C123F}" dt="2022-05-11T08:52:33.682" v="2937" actId="47"/>
        <pc:sldMkLst>
          <pc:docMk/>
          <pc:sldMk cId="2626385041" sldId="286"/>
        </pc:sldMkLst>
      </pc:sldChg>
      <pc:sldChg chg="modSp del mod">
        <pc:chgData name="Tamsin Cullum" userId="f9ad8753-a5b9-4b1a-8b29-be36747d8b72" providerId="ADAL" clId="{105C2415-169C-463D-A0CE-F25A9D6C123F}" dt="2022-05-19T08:06:41.303" v="5196" actId="47"/>
        <pc:sldMkLst>
          <pc:docMk/>
          <pc:sldMk cId="1558315191" sldId="446"/>
        </pc:sldMkLst>
        <pc:spChg chg="mod">
          <ac:chgData name="Tamsin Cullum" userId="f9ad8753-a5b9-4b1a-8b29-be36747d8b72" providerId="ADAL" clId="{105C2415-169C-463D-A0CE-F25A9D6C123F}" dt="2022-05-03T14:04:36.934" v="435" actId="20577"/>
          <ac:spMkLst>
            <pc:docMk/>
            <pc:sldMk cId="1558315191" sldId="446"/>
            <ac:spMk id="5" creationId="{1E61DEF6-D632-4F20-8C93-9937110BB97B}"/>
          </ac:spMkLst>
        </pc:spChg>
        <pc:picChg chg="mod">
          <ac:chgData name="Tamsin Cullum" userId="f9ad8753-a5b9-4b1a-8b29-be36747d8b72" providerId="ADAL" clId="{105C2415-169C-463D-A0CE-F25A9D6C123F}" dt="2022-05-19T08:05:58.812" v="5138" actId="14100"/>
          <ac:picMkLst>
            <pc:docMk/>
            <pc:sldMk cId="1558315191" sldId="446"/>
            <ac:picMk id="6" creationId="{3155DED2-A279-4269-A3A4-5B8481BC46DA}"/>
          </ac:picMkLst>
        </pc:picChg>
      </pc:sldChg>
      <pc:sldChg chg="addSp delSp modSp mod setBg">
        <pc:chgData name="Tamsin Cullum" userId="f9ad8753-a5b9-4b1a-8b29-be36747d8b72" providerId="ADAL" clId="{105C2415-169C-463D-A0CE-F25A9D6C123F}" dt="2022-05-20T07:32:45.456" v="5283" actId="20577"/>
        <pc:sldMkLst>
          <pc:docMk/>
          <pc:sldMk cId="3458056173" sldId="663"/>
        </pc:sldMkLst>
        <pc:spChg chg="add mod">
          <ac:chgData name="Tamsin Cullum" userId="f9ad8753-a5b9-4b1a-8b29-be36747d8b72" providerId="ADAL" clId="{105C2415-169C-463D-A0CE-F25A9D6C123F}" dt="2022-05-20T07:32:45.456" v="5283" actId="20577"/>
          <ac:spMkLst>
            <pc:docMk/>
            <pc:sldMk cId="3458056173" sldId="663"/>
            <ac:spMk id="3" creationId="{0498CD12-F779-8D54-E0B6-EA65B09DD0AA}"/>
          </ac:spMkLst>
        </pc:spChg>
        <pc:spChg chg="mod">
          <ac:chgData name="Tamsin Cullum" userId="f9ad8753-a5b9-4b1a-8b29-be36747d8b72" providerId="ADAL" clId="{105C2415-169C-463D-A0CE-F25A9D6C123F}" dt="2022-05-19T08:06:39.415" v="5195" actId="26606"/>
          <ac:spMkLst>
            <pc:docMk/>
            <pc:sldMk cId="3458056173" sldId="663"/>
            <ac:spMk id="6" creationId="{E26E1F2F-D9C6-4B80-B776-C34CC1C22CE5}"/>
          </ac:spMkLst>
        </pc:spChg>
        <pc:spChg chg="del mod">
          <ac:chgData name="Tamsin Cullum" userId="f9ad8753-a5b9-4b1a-8b29-be36747d8b72" providerId="ADAL" clId="{105C2415-169C-463D-A0CE-F25A9D6C123F}" dt="2022-05-10T15:47:10.855" v="875"/>
          <ac:spMkLst>
            <pc:docMk/>
            <pc:sldMk cId="3458056173" sldId="663"/>
            <ac:spMk id="7" creationId="{562E853C-7E93-402A-94DB-B0F30CAEC285}"/>
          </ac:spMkLst>
        </pc:spChg>
        <pc:spChg chg="mod topLvl">
          <ac:chgData name="Tamsin Cullum" userId="f9ad8753-a5b9-4b1a-8b29-be36747d8b72" providerId="ADAL" clId="{105C2415-169C-463D-A0CE-F25A9D6C123F}" dt="2022-05-17T15:45:18.650" v="4805" actId="164"/>
          <ac:spMkLst>
            <pc:docMk/>
            <pc:sldMk cId="3458056173" sldId="663"/>
            <ac:spMk id="10" creationId="{10ECFB41-71EF-CEFA-5406-9C915527D643}"/>
          </ac:spMkLst>
        </pc:spChg>
        <pc:spChg chg="mod topLvl">
          <ac:chgData name="Tamsin Cullum" userId="f9ad8753-a5b9-4b1a-8b29-be36747d8b72" providerId="ADAL" clId="{105C2415-169C-463D-A0CE-F25A9D6C123F}" dt="2022-05-17T15:45:18.650" v="4805" actId="164"/>
          <ac:spMkLst>
            <pc:docMk/>
            <pc:sldMk cId="3458056173" sldId="663"/>
            <ac:spMk id="11" creationId="{6115B48C-5CFA-D5BE-A6B0-759606977DED}"/>
          </ac:spMkLst>
        </pc:spChg>
        <pc:spChg chg="mod topLvl">
          <ac:chgData name="Tamsin Cullum" userId="f9ad8753-a5b9-4b1a-8b29-be36747d8b72" providerId="ADAL" clId="{105C2415-169C-463D-A0CE-F25A9D6C123F}" dt="2022-05-17T15:45:18.650" v="4805" actId="164"/>
          <ac:spMkLst>
            <pc:docMk/>
            <pc:sldMk cId="3458056173" sldId="663"/>
            <ac:spMk id="12" creationId="{BFF6C213-FB42-3F14-FAEF-852CF2FA2ADF}"/>
          </ac:spMkLst>
        </pc:spChg>
        <pc:spChg chg="mod topLvl">
          <ac:chgData name="Tamsin Cullum" userId="f9ad8753-a5b9-4b1a-8b29-be36747d8b72" providerId="ADAL" clId="{105C2415-169C-463D-A0CE-F25A9D6C123F}" dt="2022-05-17T15:45:18.650" v="4805" actId="164"/>
          <ac:spMkLst>
            <pc:docMk/>
            <pc:sldMk cId="3458056173" sldId="663"/>
            <ac:spMk id="13" creationId="{BC271E0D-8566-F722-7F88-29B3B4423DB2}"/>
          </ac:spMkLst>
        </pc:spChg>
        <pc:spChg chg="mod topLvl">
          <ac:chgData name="Tamsin Cullum" userId="f9ad8753-a5b9-4b1a-8b29-be36747d8b72" providerId="ADAL" clId="{105C2415-169C-463D-A0CE-F25A9D6C123F}" dt="2022-05-17T15:45:18.650" v="4805" actId="164"/>
          <ac:spMkLst>
            <pc:docMk/>
            <pc:sldMk cId="3458056173" sldId="663"/>
            <ac:spMk id="14" creationId="{D7548D1E-916E-2F23-9596-8EE83497A711}"/>
          </ac:spMkLst>
        </pc:spChg>
        <pc:spChg chg="mod topLvl">
          <ac:chgData name="Tamsin Cullum" userId="f9ad8753-a5b9-4b1a-8b29-be36747d8b72" providerId="ADAL" clId="{105C2415-169C-463D-A0CE-F25A9D6C123F}" dt="2022-05-17T15:45:18.650" v="4805" actId="164"/>
          <ac:spMkLst>
            <pc:docMk/>
            <pc:sldMk cId="3458056173" sldId="663"/>
            <ac:spMk id="15" creationId="{CC66BB1B-3984-39F5-F4A1-E382A3C8C4F6}"/>
          </ac:spMkLst>
        </pc:spChg>
        <pc:spChg chg="mod">
          <ac:chgData name="Tamsin Cullum" userId="f9ad8753-a5b9-4b1a-8b29-be36747d8b72" providerId="ADAL" clId="{105C2415-169C-463D-A0CE-F25A9D6C123F}" dt="2022-05-17T15:44:44.652" v="4804" actId="165"/>
          <ac:spMkLst>
            <pc:docMk/>
            <pc:sldMk cId="3458056173" sldId="663"/>
            <ac:spMk id="34" creationId="{B327D2D4-783F-8A77-EBF0-42C530F230BC}"/>
          </ac:spMkLst>
        </pc:spChg>
        <pc:spChg chg="mod">
          <ac:chgData name="Tamsin Cullum" userId="f9ad8753-a5b9-4b1a-8b29-be36747d8b72" providerId="ADAL" clId="{105C2415-169C-463D-A0CE-F25A9D6C123F}" dt="2022-05-17T15:44:44.652" v="4804" actId="165"/>
          <ac:spMkLst>
            <pc:docMk/>
            <pc:sldMk cId="3458056173" sldId="663"/>
            <ac:spMk id="35" creationId="{65DD835E-BB68-5906-AC55-D297C16CC50B}"/>
          </ac:spMkLst>
        </pc:spChg>
        <pc:spChg chg="mod">
          <ac:chgData name="Tamsin Cullum" userId="f9ad8753-a5b9-4b1a-8b29-be36747d8b72" providerId="ADAL" clId="{105C2415-169C-463D-A0CE-F25A9D6C123F}" dt="2022-05-17T15:44:44.652" v="4804" actId="165"/>
          <ac:spMkLst>
            <pc:docMk/>
            <pc:sldMk cId="3458056173" sldId="663"/>
            <ac:spMk id="36" creationId="{FBF6364B-4B91-2108-EA0A-D9B275AC4CDB}"/>
          </ac:spMkLst>
        </pc:spChg>
        <pc:spChg chg="mod">
          <ac:chgData name="Tamsin Cullum" userId="f9ad8753-a5b9-4b1a-8b29-be36747d8b72" providerId="ADAL" clId="{105C2415-169C-463D-A0CE-F25A9D6C123F}" dt="2022-05-17T15:44:44.652" v="4804" actId="165"/>
          <ac:spMkLst>
            <pc:docMk/>
            <pc:sldMk cId="3458056173" sldId="663"/>
            <ac:spMk id="37" creationId="{CC542CCE-815E-7B48-20C7-EFC57A672777}"/>
          </ac:spMkLst>
        </pc:spChg>
        <pc:spChg chg="mod">
          <ac:chgData name="Tamsin Cullum" userId="f9ad8753-a5b9-4b1a-8b29-be36747d8b72" providerId="ADAL" clId="{105C2415-169C-463D-A0CE-F25A9D6C123F}" dt="2022-05-17T15:44:44.652" v="4804" actId="165"/>
          <ac:spMkLst>
            <pc:docMk/>
            <pc:sldMk cId="3458056173" sldId="663"/>
            <ac:spMk id="38" creationId="{3BF169EC-5D1D-8071-9584-D9992C929648}"/>
          </ac:spMkLst>
        </pc:spChg>
        <pc:spChg chg="mod">
          <ac:chgData name="Tamsin Cullum" userId="f9ad8753-a5b9-4b1a-8b29-be36747d8b72" providerId="ADAL" clId="{105C2415-169C-463D-A0CE-F25A9D6C123F}" dt="2022-05-17T15:44:44.652" v="4804" actId="165"/>
          <ac:spMkLst>
            <pc:docMk/>
            <pc:sldMk cId="3458056173" sldId="663"/>
            <ac:spMk id="39" creationId="{9629B1A8-DA58-D8EB-3C42-465B9AA867EC}"/>
          </ac:spMkLst>
        </pc:spChg>
        <pc:spChg chg="mod">
          <ac:chgData name="Tamsin Cullum" userId="f9ad8753-a5b9-4b1a-8b29-be36747d8b72" providerId="ADAL" clId="{105C2415-169C-463D-A0CE-F25A9D6C123F}" dt="2022-05-17T15:44:44.652" v="4804" actId="165"/>
          <ac:spMkLst>
            <pc:docMk/>
            <pc:sldMk cId="3458056173" sldId="663"/>
            <ac:spMk id="40" creationId="{2615E252-D45D-29FD-EC64-18F0FA3CD6AC}"/>
          </ac:spMkLst>
        </pc:spChg>
        <pc:spChg chg="mod">
          <ac:chgData name="Tamsin Cullum" userId="f9ad8753-a5b9-4b1a-8b29-be36747d8b72" providerId="ADAL" clId="{105C2415-169C-463D-A0CE-F25A9D6C123F}" dt="2022-05-17T15:44:44.652" v="4804" actId="165"/>
          <ac:spMkLst>
            <pc:docMk/>
            <pc:sldMk cId="3458056173" sldId="663"/>
            <ac:spMk id="41" creationId="{188532EB-321B-E159-294E-A68B43BB6004}"/>
          </ac:spMkLst>
        </pc:spChg>
        <pc:spChg chg="mod">
          <ac:chgData name="Tamsin Cullum" userId="f9ad8753-a5b9-4b1a-8b29-be36747d8b72" providerId="ADAL" clId="{105C2415-169C-463D-A0CE-F25A9D6C123F}" dt="2022-05-17T15:44:44.652" v="4804" actId="165"/>
          <ac:spMkLst>
            <pc:docMk/>
            <pc:sldMk cId="3458056173" sldId="663"/>
            <ac:spMk id="42" creationId="{DD165643-5A75-D792-CF2A-089BC03C217B}"/>
          </ac:spMkLst>
        </pc:spChg>
        <pc:spChg chg="mod">
          <ac:chgData name="Tamsin Cullum" userId="f9ad8753-a5b9-4b1a-8b29-be36747d8b72" providerId="ADAL" clId="{105C2415-169C-463D-A0CE-F25A9D6C123F}" dt="2022-05-17T15:44:44.652" v="4804" actId="165"/>
          <ac:spMkLst>
            <pc:docMk/>
            <pc:sldMk cId="3458056173" sldId="663"/>
            <ac:spMk id="43" creationId="{1DAC21B5-57B9-AC5C-EA0B-383C1AE40100}"/>
          </ac:spMkLst>
        </pc:spChg>
        <pc:spChg chg="mod">
          <ac:chgData name="Tamsin Cullum" userId="f9ad8753-a5b9-4b1a-8b29-be36747d8b72" providerId="ADAL" clId="{105C2415-169C-463D-A0CE-F25A9D6C123F}" dt="2022-05-17T15:44:44.652" v="4804" actId="165"/>
          <ac:spMkLst>
            <pc:docMk/>
            <pc:sldMk cId="3458056173" sldId="663"/>
            <ac:spMk id="44" creationId="{9CF93553-F45B-8818-B1CC-D89D41E63258}"/>
          </ac:spMkLst>
        </pc:spChg>
        <pc:spChg chg="mod">
          <ac:chgData name="Tamsin Cullum" userId="f9ad8753-a5b9-4b1a-8b29-be36747d8b72" providerId="ADAL" clId="{105C2415-169C-463D-A0CE-F25A9D6C123F}" dt="2022-05-17T15:44:44.652" v="4804" actId="165"/>
          <ac:spMkLst>
            <pc:docMk/>
            <pc:sldMk cId="3458056173" sldId="663"/>
            <ac:spMk id="45" creationId="{0B9ABA54-0F71-6228-FF59-CFB10078815E}"/>
          </ac:spMkLst>
        </pc:spChg>
        <pc:spChg chg="mod">
          <ac:chgData name="Tamsin Cullum" userId="f9ad8753-a5b9-4b1a-8b29-be36747d8b72" providerId="ADAL" clId="{105C2415-169C-463D-A0CE-F25A9D6C123F}" dt="2022-05-17T15:44:44.652" v="4804" actId="165"/>
          <ac:spMkLst>
            <pc:docMk/>
            <pc:sldMk cId="3458056173" sldId="663"/>
            <ac:spMk id="46" creationId="{197A8293-3690-69C2-3503-1356B0595417}"/>
          </ac:spMkLst>
        </pc:spChg>
        <pc:spChg chg="mod">
          <ac:chgData name="Tamsin Cullum" userId="f9ad8753-a5b9-4b1a-8b29-be36747d8b72" providerId="ADAL" clId="{105C2415-169C-463D-A0CE-F25A9D6C123F}" dt="2022-05-17T15:44:44.652" v="4804" actId="165"/>
          <ac:spMkLst>
            <pc:docMk/>
            <pc:sldMk cId="3458056173" sldId="663"/>
            <ac:spMk id="47" creationId="{F58BBF10-073A-17A5-BBBC-562C60953216}"/>
          </ac:spMkLst>
        </pc:spChg>
        <pc:spChg chg="mod">
          <ac:chgData name="Tamsin Cullum" userId="f9ad8753-a5b9-4b1a-8b29-be36747d8b72" providerId="ADAL" clId="{105C2415-169C-463D-A0CE-F25A9D6C123F}" dt="2022-05-17T15:44:44.652" v="4804" actId="165"/>
          <ac:spMkLst>
            <pc:docMk/>
            <pc:sldMk cId="3458056173" sldId="663"/>
            <ac:spMk id="48" creationId="{AD5BA956-C7A8-3B6D-81F8-43C2B9DC004B}"/>
          </ac:spMkLst>
        </pc:spChg>
        <pc:spChg chg="mod">
          <ac:chgData name="Tamsin Cullum" userId="f9ad8753-a5b9-4b1a-8b29-be36747d8b72" providerId="ADAL" clId="{105C2415-169C-463D-A0CE-F25A9D6C123F}" dt="2022-05-17T15:44:44.652" v="4804" actId="165"/>
          <ac:spMkLst>
            <pc:docMk/>
            <pc:sldMk cId="3458056173" sldId="663"/>
            <ac:spMk id="49" creationId="{A280FBC1-5D19-0C18-300C-73854C7B139B}"/>
          </ac:spMkLst>
        </pc:spChg>
        <pc:spChg chg="mod">
          <ac:chgData name="Tamsin Cullum" userId="f9ad8753-a5b9-4b1a-8b29-be36747d8b72" providerId="ADAL" clId="{105C2415-169C-463D-A0CE-F25A9D6C123F}" dt="2022-05-17T15:44:44.652" v="4804" actId="165"/>
          <ac:spMkLst>
            <pc:docMk/>
            <pc:sldMk cId="3458056173" sldId="663"/>
            <ac:spMk id="50" creationId="{AD6ED3A4-77F4-B71D-827B-57539E345885}"/>
          </ac:spMkLst>
        </pc:spChg>
        <pc:spChg chg="mod">
          <ac:chgData name="Tamsin Cullum" userId="f9ad8753-a5b9-4b1a-8b29-be36747d8b72" providerId="ADAL" clId="{105C2415-169C-463D-A0CE-F25A9D6C123F}" dt="2022-05-17T15:44:44.652" v="4804" actId="165"/>
          <ac:spMkLst>
            <pc:docMk/>
            <pc:sldMk cId="3458056173" sldId="663"/>
            <ac:spMk id="51" creationId="{8039DCE1-6C12-4475-5F70-F27D9BC56911}"/>
          </ac:spMkLst>
        </pc:spChg>
        <pc:spChg chg="mod">
          <ac:chgData name="Tamsin Cullum" userId="f9ad8753-a5b9-4b1a-8b29-be36747d8b72" providerId="ADAL" clId="{105C2415-169C-463D-A0CE-F25A9D6C123F}" dt="2022-05-17T15:44:44.652" v="4804" actId="165"/>
          <ac:spMkLst>
            <pc:docMk/>
            <pc:sldMk cId="3458056173" sldId="663"/>
            <ac:spMk id="52" creationId="{406A4F92-2E78-BD09-9A6E-0BDAC9D014BE}"/>
          </ac:spMkLst>
        </pc:spChg>
        <pc:spChg chg="mod">
          <ac:chgData name="Tamsin Cullum" userId="f9ad8753-a5b9-4b1a-8b29-be36747d8b72" providerId="ADAL" clId="{105C2415-169C-463D-A0CE-F25A9D6C123F}" dt="2022-05-17T15:44:44.652" v="4804" actId="165"/>
          <ac:spMkLst>
            <pc:docMk/>
            <pc:sldMk cId="3458056173" sldId="663"/>
            <ac:spMk id="53" creationId="{E5B7B21F-16C0-D494-CADF-9958B1AB4827}"/>
          </ac:spMkLst>
        </pc:spChg>
        <pc:spChg chg="mod">
          <ac:chgData name="Tamsin Cullum" userId="f9ad8753-a5b9-4b1a-8b29-be36747d8b72" providerId="ADAL" clId="{105C2415-169C-463D-A0CE-F25A9D6C123F}" dt="2022-05-17T15:44:44.652" v="4804" actId="165"/>
          <ac:spMkLst>
            <pc:docMk/>
            <pc:sldMk cId="3458056173" sldId="663"/>
            <ac:spMk id="54" creationId="{515713F1-41DC-7342-7128-17AD2CDD26B2}"/>
          </ac:spMkLst>
        </pc:spChg>
        <pc:spChg chg="mod">
          <ac:chgData name="Tamsin Cullum" userId="f9ad8753-a5b9-4b1a-8b29-be36747d8b72" providerId="ADAL" clId="{105C2415-169C-463D-A0CE-F25A9D6C123F}" dt="2022-05-17T15:44:44.652" v="4804" actId="165"/>
          <ac:spMkLst>
            <pc:docMk/>
            <pc:sldMk cId="3458056173" sldId="663"/>
            <ac:spMk id="55" creationId="{2B36E9DC-F4FC-5708-111C-ED2317BF109F}"/>
          </ac:spMkLst>
        </pc:spChg>
        <pc:spChg chg="mod">
          <ac:chgData name="Tamsin Cullum" userId="f9ad8753-a5b9-4b1a-8b29-be36747d8b72" providerId="ADAL" clId="{105C2415-169C-463D-A0CE-F25A9D6C123F}" dt="2022-05-17T15:44:44.652" v="4804" actId="165"/>
          <ac:spMkLst>
            <pc:docMk/>
            <pc:sldMk cId="3458056173" sldId="663"/>
            <ac:spMk id="56" creationId="{B248F6B5-8F7E-47F7-75ED-578A2969FAD4}"/>
          </ac:spMkLst>
        </pc:spChg>
        <pc:spChg chg="mod">
          <ac:chgData name="Tamsin Cullum" userId="f9ad8753-a5b9-4b1a-8b29-be36747d8b72" providerId="ADAL" clId="{105C2415-169C-463D-A0CE-F25A9D6C123F}" dt="2022-05-17T15:44:44.652" v="4804" actId="165"/>
          <ac:spMkLst>
            <pc:docMk/>
            <pc:sldMk cId="3458056173" sldId="663"/>
            <ac:spMk id="57" creationId="{D5D81001-3F15-2FCE-6147-34834F6BAFAD}"/>
          </ac:spMkLst>
        </pc:spChg>
        <pc:spChg chg="mod">
          <ac:chgData name="Tamsin Cullum" userId="f9ad8753-a5b9-4b1a-8b29-be36747d8b72" providerId="ADAL" clId="{105C2415-169C-463D-A0CE-F25A9D6C123F}" dt="2022-05-17T15:44:44.652" v="4804" actId="165"/>
          <ac:spMkLst>
            <pc:docMk/>
            <pc:sldMk cId="3458056173" sldId="663"/>
            <ac:spMk id="58" creationId="{36C0409E-CF6B-AEB4-7508-EDCE34C1E43F}"/>
          </ac:spMkLst>
        </pc:spChg>
        <pc:spChg chg="mod">
          <ac:chgData name="Tamsin Cullum" userId="f9ad8753-a5b9-4b1a-8b29-be36747d8b72" providerId="ADAL" clId="{105C2415-169C-463D-A0CE-F25A9D6C123F}" dt="2022-05-17T15:44:44.652" v="4804" actId="165"/>
          <ac:spMkLst>
            <pc:docMk/>
            <pc:sldMk cId="3458056173" sldId="663"/>
            <ac:spMk id="59" creationId="{D501842D-0C98-597D-1156-29EC84F6791D}"/>
          </ac:spMkLst>
        </pc:spChg>
        <pc:spChg chg="mod">
          <ac:chgData name="Tamsin Cullum" userId="f9ad8753-a5b9-4b1a-8b29-be36747d8b72" providerId="ADAL" clId="{105C2415-169C-463D-A0CE-F25A9D6C123F}" dt="2022-05-17T15:44:44.652" v="4804" actId="165"/>
          <ac:spMkLst>
            <pc:docMk/>
            <pc:sldMk cId="3458056173" sldId="663"/>
            <ac:spMk id="60" creationId="{97F3452A-E7B8-2A3B-4285-9A19CD68DE03}"/>
          </ac:spMkLst>
        </pc:spChg>
        <pc:spChg chg="mod">
          <ac:chgData name="Tamsin Cullum" userId="f9ad8753-a5b9-4b1a-8b29-be36747d8b72" providerId="ADAL" clId="{105C2415-169C-463D-A0CE-F25A9D6C123F}" dt="2022-05-17T15:44:44.652" v="4804" actId="165"/>
          <ac:spMkLst>
            <pc:docMk/>
            <pc:sldMk cId="3458056173" sldId="663"/>
            <ac:spMk id="61" creationId="{A80F28A5-E369-5A04-8486-C8B3693144DC}"/>
          </ac:spMkLst>
        </pc:spChg>
        <pc:spChg chg="mod">
          <ac:chgData name="Tamsin Cullum" userId="f9ad8753-a5b9-4b1a-8b29-be36747d8b72" providerId="ADAL" clId="{105C2415-169C-463D-A0CE-F25A9D6C123F}" dt="2022-05-17T15:44:44.652" v="4804" actId="165"/>
          <ac:spMkLst>
            <pc:docMk/>
            <pc:sldMk cId="3458056173" sldId="663"/>
            <ac:spMk id="62" creationId="{F74C27CD-CD04-1F34-E4E0-CE56A629BD6F}"/>
          </ac:spMkLst>
        </pc:spChg>
        <pc:spChg chg="mod">
          <ac:chgData name="Tamsin Cullum" userId="f9ad8753-a5b9-4b1a-8b29-be36747d8b72" providerId="ADAL" clId="{105C2415-169C-463D-A0CE-F25A9D6C123F}" dt="2022-05-17T15:44:44.652" v="4804" actId="165"/>
          <ac:spMkLst>
            <pc:docMk/>
            <pc:sldMk cId="3458056173" sldId="663"/>
            <ac:spMk id="63" creationId="{EC330152-20CF-477B-1435-99BE552BDFE1}"/>
          </ac:spMkLst>
        </pc:spChg>
        <pc:spChg chg="mod">
          <ac:chgData name="Tamsin Cullum" userId="f9ad8753-a5b9-4b1a-8b29-be36747d8b72" providerId="ADAL" clId="{105C2415-169C-463D-A0CE-F25A9D6C123F}" dt="2022-05-17T15:44:44.652" v="4804" actId="165"/>
          <ac:spMkLst>
            <pc:docMk/>
            <pc:sldMk cId="3458056173" sldId="663"/>
            <ac:spMk id="64" creationId="{9296B916-BE5E-F267-89D7-CA6FC07D0956}"/>
          </ac:spMkLst>
        </pc:spChg>
        <pc:spChg chg="mod">
          <ac:chgData name="Tamsin Cullum" userId="f9ad8753-a5b9-4b1a-8b29-be36747d8b72" providerId="ADAL" clId="{105C2415-169C-463D-A0CE-F25A9D6C123F}" dt="2022-05-17T15:44:44.652" v="4804" actId="165"/>
          <ac:spMkLst>
            <pc:docMk/>
            <pc:sldMk cId="3458056173" sldId="663"/>
            <ac:spMk id="65" creationId="{BCA06B12-1903-0A67-5F06-4E35B4BE040F}"/>
          </ac:spMkLst>
        </pc:spChg>
        <pc:spChg chg="mod">
          <ac:chgData name="Tamsin Cullum" userId="f9ad8753-a5b9-4b1a-8b29-be36747d8b72" providerId="ADAL" clId="{105C2415-169C-463D-A0CE-F25A9D6C123F}" dt="2022-05-17T15:44:44.652" v="4804" actId="165"/>
          <ac:spMkLst>
            <pc:docMk/>
            <pc:sldMk cId="3458056173" sldId="663"/>
            <ac:spMk id="67" creationId="{C633C43B-8D9B-9BB6-D00A-1B1041EC5765}"/>
          </ac:spMkLst>
        </pc:spChg>
        <pc:spChg chg="mod">
          <ac:chgData name="Tamsin Cullum" userId="f9ad8753-a5b9-4b1a-8b29-be36747d8b72" providerId="ADAL" clId="{105C2415-169C-463D-A0CE-F25A9D6C123F}" dt="2022-05-17T15:44:44.652" v="4804" actId="165"/>
          <ac:spMkLst>
            <pc:docMk/>
            <pc:sldMk cId="3458056173" sldId="663"/>
            <ac:spMk id="72" creationId="{228FEC45-05A7-EA65-15B4-00C58A2532E5}"/>
          </ac:spMkLst>
        </pc:spChg>
        <pc:spChg chg="mod">
          <ac:chgData name="Tamsin Cullum" userId="f9ad8753-a5b9-4b1a-8b29-be36747d8b72" providerId="ADAL" clId="{105C2415-169C-463D-A0CE-F25A9D6C123F}" dt="2022-05-17T15:44:44.652" v="4804" actId="165"/>
          <ac:spMkLst>
            <pc:docMk/>
            <pc:sldMk cId="3458056173" sldId="663"/>
            <ac:spMk id="73" creationId="{0ED93632-8815-2D88-A313-EE1DCE22976E}"/>
          </ac:spMkLst>
        </pc:spChg>
        <pc:spChg chg="mod">
          <ac:chgData name="Tamsin Cullum" userId="f9ad8753-a5b9-4b1a-8b29-be36747d8b72" providerId="ADAL" clId="{105C2415-169C-463D-A0CE-F25A9D6C123F}" dt="2022-05-17T15:44:44.652" v="4804" actId="165"/>
          <ac:spMkLst>
            <pc:docMk/>
            <pc:sldMk cId="3458056173" sldId="663"/>
            <ac:spMk id="74" creationId="{2525695A-6E5F-0007-C59C-569CC549AC4E}"/>
          </ac:spMkLst>
        </pc:spChg>
        <pc:spChg chg="mod">
          <ac:chgData name="Tamsin Cullum" userId="f9ad8753-a5b9-4b1a-8b29-be36747d8b72" providerId="ADAL" clId="{105C2415-169C-463D-A0CE-F25A9D6C123F}" dt="2022-05-17T15:44:44.652" v="4804" actId="165"/>
          <ac:spMkLst>
            <pc:docMk/>
            <pc:sldMk cId="3458056173" sldId="663"/>
            <ac:spMk id="75" creationId="{4116ABD4-2463-39A8-E8E6-9B6E5584D257}"/>
          </ac:spMkLst>
        </pc:spChg>
        <pc:spChg chg="mod">
          <ac:chgData name="Tamsin Cullum" userId="f9ad8753-a5b9-4b1a-8b29-be36747d8b72" providerId="ADAL" clId="{105C2415-169C-463D-A0CE-F25A9D6C123F}" dt="2022-05-17T15:44:44.652" v="4804" actId="165"/>
          <ac:spMkLst>
            <pc:docMk/>
            <pc:sldMk cId="3458056173" sldId="663"/>
            <ac:spMk id="78" creationId="{59C7D592-B8F4-CED7-3E47-AD8143CE4722}"/>
          </ac:spMkLst>
        </pc:spChg>
        <pc:spChg chg="mod">
          <ac:chgData name="Tamsin Cullum" userId="f9ad8753-a5b9-4b1a-8b29-be36747d8b72" providerId="ADAL" clId="{105C2415-169C-463D-A0CE-F25A9D6C123F}" dt="2022-05-17T15:44:44.652" v="4804" actId="165"/>
          <ac:spMkLst>
            <pc:docMk/>
            <pc:sldMk cId="3458056173" sldId="663"/>
            <ac:spMk id="81" creationId="{01DBD902-5D6D-4C68-8B40-4817861DF8D0}"/>
          </ac:spMkLst>
        </pc:spChg>
        <pc:spChg chg="mod">
          <ac:chgData name="Tamsin Cullum" userId="f9ad8753-a5b9-4b1a-8b29-be36747d8b72" providerId="ADAL" clId="{105C2415-169C-463D-A0CE-F25A9D6C123F}" dt="2022-05-17T15:44:44.652" v="4804" actId="165"/>
          <ac:spMkLst>
            <pc:docMk/>
            <pc:sldMk cId="3458056173" sldId="663"/>
            <ac:spMk id="82" creationId="{C4323727-89DF-85E5-693D-E337495CAC49}"/>
          </ac:spMkLst>
        </pc:spChg>
        <pc:spChg chg="mod">
          <ac:chgData name="Tamsin Cullum" userId="f9ad8753-a5b9-4b1a-8b29-be36747d8b72" providerId="ADAL" clId="{105C2415-169C-463D-A0CE-F25A9D6C123F}" dt="2022-05-17T15:44:44.652" v="4804" actId="165"/>
          <ac:spMkLst>
            <pc:docMk/>
            <pc:sldMk cId="3458056173" sldId="663"/>
            <ac:spMk id="83" creationId="{535F3BB5-95EF-79D0-71D2-39241C05A986}"/>
          </ac:spMkLst>
        </pc:spChg>
        <pc:spChg chg="mod">
          <ac:chgData name="Tamsin Cullum" userId="f9ad8753-a5b9-4b1a-8b29-be36747d8b72" providerId="ADAL" clId="{105C2415-169C-463D-A0CE-F25A9D6C123F}" dt="2022-05-17T15:44:44.652" v="4804" actId="165"/>
          <ac:spMkLst>
            <pc:docMk/>
            <pc:sldMk cId="3458056173" sldId="663"/>
            <ac:spMk id="84" creationId="{C036B836-F691-6B9E-E281-1B0899399DBC}"/>
          </ac:spMkLst>
        </pc:spChg>
        <pc:spChg chg="mod">
          <ac:chgData name="Tamsin Cullum" userId="f9ad8753-a5b9-4b1a-8b29-be36747d8b72" providerId="ADAL" clId="{105C2415-169C-463D-A0CE-F25A9D6C123F}" dt="2022-05-17T15:44:44.652" v="4804" actId="165"/>
          <ac:spMkLst>
            <pc:docMk/>
            <pc:sldMk cId="3458056173" sldId="663"/>
            <ac:spMk id="86" creationId="{ADE2748E-3AEA-FC8A-3080-9157E90B27D7}"/>
          </ac:spMkLst>
        </pc:spChg>
        <pc:spChg chg="mod">
          <ac:chgData name="Tamsin Cullum" userId="f9ad8753-a5b9-4b1a-8b29-be36747d8b72" providerId="ADAL" clId="{105C2415-169C-463D-A0CE-F25A9D6C123F}" dt="2022-05-17T15:44:44.652" v="4804" actId="165"/>
          <ac:spMkLst>
            <pc:docMk/>
            <pc:sldMk cId="3458056173" sldId="663"/>
            <ac:spMk id="91" creationId="{EBD5FFC2-15CD-3E84-B2D0-4E9437F061F8}"/>
          </ac:spMkLst>
        </pc:spChg>
        <pc:spChg chg="mod">
          <ac:chgData name="Tamsin Cullum" userId="f9ad8753-a5b9-4b1a-8b29-be36747d8b72" providerId="ADAL" clId="{105C2415-169C-463D-A0CE-F25A9D6C123F}" dt="2022-05-17T15:44:44.652" v="4804" actId="165"/>
          <ac:spMkLst>
            <pc:docMk/>
            <pc:sldMk cId="3458056173" sldId="663"/>
            <ac:spMk id="92" creationId="{60E800A7-8061-B1F6-A49F-8B45938B3C0C}"/>
          </ac:spMkLst>
        </pc:spChg>
        <pc:spChg chg="mod">
          <ac:chgData name="Tamsin Cullum" userId="f9ad8753-a5b9-4b1a-8b29-be36747d8b72" providerId="ADAL" clId="{105C2415-169C-463D-A0CE-F25A9D6C123F}" dt="2022-05-17T15:44:44.652" v="4804" actId="165"/>
          <ac:spMkLst>
            <pc:docMk/>
            <pc:sldMk cId="3458056173" sldId="663"/>
            <ac:spMk id="93" creationId="{FE9C5FC8-63FA-D4ED-3E89-300D3B41F843}"/>
          </ac:spMkLst>
        </pc:spChg>
        <pc:spChg chg="mod">
          <ac:chgData name="Tamsin Cullum" userId="f9ad8753-a5b9-4b1a-8b29-be36747d8b72" providerId="ADAL" clId="{105C2415-169C-463D-A0CE-F25A9D6C123F}" dt="2022-05-17T15:44:44.652" v="4804" actId="165"/>
          <ac:spMkLst>
            <pc:docMk/>
            <pc:sldMk cId="3458056173" sldId="663"/>
            <ac:spMk id="94" creationId="{607FD64E-8F8D-A2EC-FD8B-D0D20EA9A253}"/>
          </ac:spMkLst>
        </pc:spChg>
        <pc:spChg chg="mod">
          <ac:chgData name="Tamsin Cullum" userId="f9ad8753-a5b9-4b1a-8b29-be36747d8b72" providerId="ADAL" clId="{105C2415-169C-463D-A0CE-F25A9D6C123F}" dt="2022-05-17T15:44:44.652" v="4804" actId="165"/>
          <ac:spMkLst>
            <pc:docMk/>
            <pc:sldMk cId="3458056173" sldId="663"/>
            <ac:spMk id="97" creationId="{1015F924-A263-D86E-3851-FA61FFECBFAF}"/>
          </ac:spMkLst>
        </pc:spChg>
        <pc:spChg chg="mod">
          <ac:chgData name="Tamsin Cullum" userId="f9ad8753-a5b9-4b1a-8b29-be36747d8b72" providerId="ADAL" clId="{105C2415-169C-463D-A0CE-F25A9D6C123F}" dt="2022-05-17T15:44:44.652" v="4804" actId="165"/>
          <ac:spMkLst>
            <pc:docMk/>
            <pc:sldMk cId="3458056173" sldId="663"/>
            <ac:spMk id="100" creationId="{BF84B143-B4DB-BC48-68D1-E8E3414E5200}"/>
          </ac:spMkLst>
        </pc:spChg>
        <pc:spChg chg="mod">
          <ac:chgData name="Tamsin Cullum" userId="f9ad8753-a5b9-4b1a-8b29-be36747d8b72" providerId="ADAL" clId="{105C2415-169C-463D-A0CE-F25A9D6C123F}" dt="2022-05-17T15:44:44.652" v="4804" actId="165"/>
          <ac:spMkLst>
            <pc:docMk/>
            <pc:sldMk cId="3458056173" sldId="663"/>
            <ac:spMk id="101" creationId="{330ED84E-8FD2-D273-8854-3E335A85C4DC}"/>
          </ac:spMkLst>
        </pc:spChg>
        <pc:spChg chg="mod">
          <ac:chgData name="Tamsin Cullum" userId="f9ad8753-a5b9-4b1a-8b29-be36747d8b72" providerId="ADAL" clId="{105C2415-169C-463D-A0CE-F25A9D6C123F}" dt="2022-05-17T15:44:44.652" v="4804" actId="165"/>
          <ac:spMkLst>
            <pc:docMk/>
            <pc:sldMk cId="3458056173" sldId="663"/>
            <ac:spMk id="102" creationId="{75982517-D2B9-9C05-7CAC-40FEDB533FE0}"/>
          </ac:spMkLst>
        </pc:spChg>
        <pc:spChg chg="mod">
          <ac:chgData name="Tamsin Cullum" userId="f9ad8753-a5b9-4b1a-8b29-be36747d8b72" providerId="ADAL" clId="{105C2415-169C-463D-A0CE-F25A9D6C123F}" dt="2022-05-17T15:44:44.652" v="4804" actId="165"/>
          <ac:spMkLst>
            <pc:docMk/>
            <pc:sldMk cId="3458056173" sldId="663"/>
            <ac:spMk id="103" creationId="{6CEC4DC8-A198-DC76-4733-0287F85D033A}"/>
          </ac:spMkLst>
        </pc:spChg>
        <pc:spChg chg="mod">
          <ac:chgData name="Tamsin Cullum" userId="f9ad8753-a5b9-4b1a-8b29-be36747d8b72" providerId="ADAL" clId="{105C2415-169C-463D-A0CE-F25A9D6C123F}" dt="2022-05-17T15:44:44.652" v="4804" actId="165"/>
          <ac:spMkLst>
            <pc:docMk/>
            <pc:sldMk cId="3458056173" sldId="663"/>
            <ac:spMk id="105" creationId="{5841ACF9-4880-3018-A435-DEC85840D2F1}"/>
          </ac:spMkLst>
        </pc:spChg>
        <pc:spChg chg="mod">
          <ac:chgData name="Tamsin Cullum" userId="f9ad8753-a5b9-4b1a-8b29-be36747d8b72" providerId="ADAL" clId="{105C2415-169C-463D-A0CE-F25A9D6C123F}" dt="2022-05-17T15:44:44.652" v="4804" actId="165"/>
          <ac:spMkLst>
            <pc:docMk/>
            <pc:sldMk cId="3458056173" sldId="663"/>
            <ac:spMk id="107" creationId="{D3EF5E37-DA7A-42D7-58F9-A2FC0F951E85}"/>
          </ac:spMkLst>
        </pc:spChg>
        <pc:spChg chg="mod">
          <ac:chgData name="Tamsin Cullum" userId="f9ad8753-a5b9-4b1a-8b29-be36747d8b72" providerId="ADAL" clId="{105C2415-169C-463D-A0CE-F25A9D6C123F}" dt="2022-05-17T15:44:44.652" v="4804" actId="165"/>
          <ac:spMkLst>
            <pc:docMk/>
            <pc:sldMk cId="3458056173" sldId="663"/>
            <ac:spMk id="108" creationId="{191B222B-1EF0-7607-CB59-CF3C129C208E}"/>
          </ac:spMkLst>
        </pc:spChg>
        <pc:spChg chg="mod">
          <ac:chgData name="Tamsin Cullum" userId="f9ad8753-a5b9-4b1a-8b29-be36747d8b72" providerId="ADAL" clId="{105C2415-169C-463D-A0CE-F25A9D6C123F}" dt="2022-05-17T15:44:44.652" v="4804" actId="165"/>
          <ac:spMkLst>
            <pc:docMk/>
            <pc:sldMk cId="3458056173" sldId="663"/>
            <ac:spMk id="109" creationId="{06465D4F-FAD8-7563-15B6-D557027FCB2F}"/>
          </ac:spMkLst>
        </pc:spChg>
        <pc:spChg chg="mod">
          <ac:chgData name="Tamsin Cullum" userId="f9ad8753-a5b9-4b1a-8b29-be36747d8b72" providerId="ADAL" clId="{105C2415-169C-463D-A0CE-F25A9D6C123F}" dt="2022-05-17T15:44:44.652" v="4804" actId="165"/>
          <ac:spMkLst>
            <pc:docMk/>
            <pc:sldMk cId="3458056173" sldId="663"/>
            <ac:spMk id="111" creationId="{02522574-325B-DE89-8768-16AAEDA87834}"/>
          </ac:spMkLst>
        </pc:spChg>
        <pc:spChg chg="mod">
          <ac:chgData name="Tamsin Cullum" userId="f9ad8753-a5b9-4b1a-8b29-be36747d8b72" providerId="ADAL" clId="{105C2415-169C-463D-A0CE-F25A9D6C123F}" dt="2022-05-17T15:44:44.652" v="4804" actId="165"/>
          <ac:spMkLst>
            <pc:docMk/>
            <pc:sldMk cId="3458056173" sldId="663"/>
            <ac:spMk id="112" creationId="{A3A216CB-9D02-0F82-BDF2-AE29565A7EDD}"/>
          </ac:spMkLst>
        </pc:spChg>
        <pc:spChg chg="add del mod">
          <ac:chgData name="Tamsin Cullum" userId="f9ad8753-a5b9-4b1a-8b29-be36747d8b72" providerId="ADAL" clId="{105C2415-169C-463D-A0CE-F25A9D6C123F}" dt="2022-05-19T08:05:47.497" v="5137" actId="478"/>
          <ac:spMkLst>
            <pc:docMk/>
            <pc:sldMk cId="3458056173" sldId="663"/>
            <ac:spMk id="113" creationId="{9BAFADD4-A59D-3411-451C-F09733EF32B3}"/>
          </ac:spMkLst>
        </pc:spChg>
        <pc:spChg chg="add del mod">
          <ac:chgData name="Tamsin Cullum" userId="f9ad8753-a5b9-4b1a-8b29-be36747d8b72" providerId="ADAL" clId="{105C2415-169C-463D-A0CE-F25A9D6C123F}" dt="2022-05-19T08:05:42.046" v="5134" actId="478"/>
          <ac:spMkLst>
            <pc:docMk/>
            <pc:sldMk cId="3458056173" sldId="663"/>
            <ac:spMk id="114" creationId="{317CCD3B-EA2A-F7EC-4392-ABFCB6DDA20A}"/>
          </ac:spMkLst>
        </pc:spChg>
        <pc:spChg chg="add del mod">
          <ac:chgData name="Tamsin Cullum" userId="f9ad8753-a5b9-4b1a-8b29-be36747d8b72" providerId="ADAL" clId="{105C2415-169C-463D-A0CE-F25A9D6C123F}" dt="2022-05-19T08:05:45.661" v="5136" actId="478"/>
          <ac:spMkLst>
            <pc:docMk/>
            <pc:sldMk cId="3458056173" sldId="663"/>
            <ac:spMk id="118" creationId="{9D88A7B9-1E62-9D24-0E18-00DA7C2181E6}"/>
          </ac:spMkLst>
        </pc:spChg>
        <pc:spChg chg="add">
          <ac:chgData name="Tamsin Cullum" userId="f9ad8753-a5b9-4b1a-8b29-be36747d8b72" providerId="ADAL" clId="{105C2415-169C-463D-A0CE-F25A9D6C123F}" dt="2022-05-19T08:06:39.415" v="5195" actId="26606"/>
          <ac:spMkLst>
            <pc:docMk/>
            <pc:sldMk cId="3458056173" sldId="663"/>
            <ac:spMk id="120" creationId="{F13C74B1-5B17-4795-BED0-7140497B445A}"/>
          </ac:spMkLst>
        </pc:spChg>
        <pc:spChg chg="add">
          <ac:chgData name="Tamsin Cullum" userId="f9ad8753-a5b9-4b1a-8b29-be36747d8b72" providerId="ADAL" clId="{105C2415-169C-463D-A0CE-F25A9D6C123F}" dt="2022-05-19T08:06:39.415" v="5195" actId="26606"/>
          <ac:spMkLst>
            <pc:docMk/>
            <pc:sldMk cId="3458056173" sldId="663"/>
            <ac:spMk id="122" creationId="{D4974D33-8DC5-464E-8C6D-BE58F0669C17}"/>
          </ac:spMkLst>
        </pc:spChg>
        <pc:grpChg chg="add del mod">
          <ac:chgData name="Tamsin Cullum" userId="f9ad8753-a5b9-4b1a-8b29-be36747d8b72" providerId="ADAL" clId="{105C2415-169C-463D-A0CE-F25A9D6C123F}" dt="2022-05-19T08:05:43.215" v="5135" actId="478"/>
          <ac:grpSpMkLst>
            <pc:docMk/>
            <pc:sldMk cId="3458056173" sldId="663"/>
            <ac:grpSpMk id="2" creationId="{05CEA13D-B44E-78C5-C01D-ED11DD0F1609}"/>
          </ac:grpSpMkLst>
        </pc:grpChg>
        <pc:grpChg chg="add del mod">
          <ac:chgData name="Tamsin Cullum" userId="f9ad8753-a5b9-4b1a-8b29-be36747d8b72" providerId="ADAL" clId="{105C2415-169C-463D-A0CE-F25A9D6C123F}" dt="2022-05-17T15:44:44.652" v="4804" actId="165"/>
          <ac:grpSpMkLst>
            <pc:docMk/>
            <pc:sldMk cId="3458056173" sldId="663"/>
            <ac:grpSpMk id="4" creationId="{21B508E4-4225-AFE0-C5CA-45108FF240CA}"/>
          </ac:grpSpMkLst>
        </pc:grpChg>
        <pc:grpChg chg="mod topLvl">
          <ac:chgData name="Tamsin Cullum" userId="f9ad8753-a5b9-4b1a-8b29-be36747d8b72" providerId="ADAL" clId="{105C2415-169C-463D-A0CE-F25A9D6C123F}" dt="2022-05-17T15:45:18.650" v="4805" actId="164"/>
          <ac:grpSpMkLst>
            <pc:docMk/>
            <pc:sldMk cId="3458056173" sldId="663"/>
            <ac:grpSpMk id="7" creationId="{22DB1D72-A983-ED20-E09A-B18987907755}"/>
          </ac:grpSpMkLst>
        </pc:grpChg>
        <pc:grpChg chg="mod topLvl">
          <ac:chgData name="Tamsin Cullum" userId="f9ad8753-a5b9-4b1a-8b29-be36747d8b72" providerId="ADAL" clId="{105C2415-169C-463D-A0CE-F25A9D6C123F}" dt="2022-05-17T15:45:18.650" v="4805" actId="164"/>
          <ac:grpSpMkLst>
            <pc:docMk/>
            <pc:sldMk cId="3458056173" sldId="663"/>
            <ac:grpSpMk id="8" creationId="{DC33FBB3-4CEF-5986-7859-ADF06CC20721}"/>
          </ac:grpSpMkLst>
        </pc:grpChg>
        <pc:grpChg chg="mod topLvl">
          <ac:chgData name="Tamsin Cullum" userId="f9ad8753-a5b9-4b1a-8b29-be36747d8b72" providerId="ADAL" clId="{105C2415-169C-463D-A0CE-F25A9D6C123F}" dt="2022-05-17T15:45:18.650" v="4805" actId="164"/>
          <ac:grpSpMkLst>
            <pc:docMk/>
            <pc:sldMk cId="3458056173" sldId="663"/>
            <ac:grpSpMk id="9" creationId="{060B63BD-1440-9439-F86C-A448D69AF567}"/>
          </ac:grpSpMkLst>
        </pc:grpChg>
        <pc:grpChg chg="mod topLvl">
          <ac:chgData name="Tamsin Cullum" userId="f9ad8753-a5b9-4b1a-8b29-be36747d8b72" providerId="ADAL" clId="{105C2415-169C-463D-A0CE-F25A9D6C123F}" dt="2022-05-17T15:45:18.650" v="4805" actId="164"/>
          <ac:grpSpMkLst>
            <pc:docMk/>
            <pc:sldMk cId="3458056173" sldId="663"/>
            <ac:grpSpMk id="16" creationId="{27B20225-C5B9-CBFA-8CB5-A722A053F2C8}"/>
          </ac:grpSpMkLst>
        </pc:grpChg>
        <pc:grpChg chg="mod topLvl">
          <ac:chgData name="Tamsin Cullum" userId="f9ad8753-a5b9-4b1a-8b29-be36747d8b72" providerId="ADAL" clId="{105C2415-169C-463D-A0CE-F25A9D6C123F}" dt="2022-05-17T15:45:18.650" v="4805" actId="164"/>
          <ac:grpSpMkLst>
            <pc:docMk/>
            <pc:sldMk cId="3458056173" sldId="663"/>
            <ac:grpSpMk id="17" creationId="{A940B488-A317-CCDD-72CC-C9C7E76A18F5}"/>
          </ac:grpSpMkLst>
        </pc:grpChg>
        <pc:grpChg chg="mod topLvl">
          <ac:chgData name="Tamsin Cullum" userId="f9ad8753-a5b9-4b1a-8b29-be36747d8b72" providerId="ADAL" clId="{105C2415-169C-463D-A0CE-F25A9D6C123F}" dt="2022-05-17T15:45:18.650" v="4805" actId="164"/>
          <ac:grpSpMkLst>
            <pc:docMk/>
            <pc:sldMk cId="3458056173" sldId="663"/>
            <ac:grpSpMk id="18" creationId="{22D3991A-CFC5-297A-10D2-2B12CA315887}"/>
          </ac:grpSpMkLst>
        </pc:grpChg>
        <pc:grpChg chg="mod">
          <ac:chgData name="Tamsin Cullum" userId="f9ad8753-a5b9-4b1a-8b29-be36747d8b72" providerId="ADAL" clId="{105C2415-169C-463D-A0CE-F25A9D6C123F}" dt="2022-05-17T15:44:44.652" v="4804" actId="165"/>
          <ac:grpSpMkLst>
            <pc:docMk/>
            <pc:sldMk cId="3458056173" sldId="663"/>
            <ac:grpSpMk id="19" creationId="{0E4DE1FB-7BF5-A32F-0F16-02E295E74D53}"/>
          </ac:grpSpMkLst>
        </pc:grpChg>
        <pc:grpChg chg="mod">
          <ac:chgData name="Tamsin Cullum" userId="f9ad8753-a5b9-4b1a-8b29-be36747d8b72" providerId="ADAL" clId="{105C2415-169C-463D-A0CE-F25A9D6C123F}" dt="2022-05-17T15:44:44.652" v="4804" actId="165"/>
          <ac:grpSpMkLst>
            <pc:docMk/>
            <pc:sldMk cId="3458056173" sldId="663"/>
            <ac:grpSpMk id="20" creationId="{31ABCAED-B310-7941-4B1E-1F94A20FC16F}"/>
          </ac:grpSpMkLst>
        </pc:grpChg>
        <pc:grpChg chg="mod">
          <ac:chgData name="Tamsin Cullum" userId="f9ad8753-a5b9-4b1a-8b29-be36747d8b72" providerId="ADAL" clId="{105C2415-169C-463D-A0CE-F25A9D6C123F}" dt="2022-05-17T15:44:44.652" v="4804" actId="165"/>
          <ac:grpSpMkLst>
            <pc:docMk/>
            <pc:sldMk cId="3458056173" sldId="663"/>
            <ac:grpSpMk id="21" creationId="{3230D04F-DE6F-251E-3956-1E5CC30C007B}"/>
          </ac:grpSpMkLst>
        </pc:grpChg>
        <pc:grpChg chg="mod">
          <ac:chgData name="Tamsin Cullum" userId="f9ad8753-a5b9-4b1a-8b29-be36747d8b72" providerId="ADAL" clId="{105C2415-169C-463D-A0CE-F25A9D6C123F}" dt="2022-05-17T15:44:44.652" v="4804" actId="165"/>
          <ac:grpSpMkLst>
            <pc:docMk/>
            <pc:sldMk cId="3458056173" sldId="663"/>
            <ac:grpSpMk id="22" creationId="{883D523F-9B05-5BC6-10DF-B5E240D483A9}"/>
          </ac:grpSpMkLst>
        </pc:grpChg>
        <pc:grpChg chg="mod">
          <ac:chgData name="Tamsin Cullum" userId="f9ad8753-a5b9-4b1a-8b29-be36747d8b72" providerId="ADAL" clId="{105C2415-169C-463D-A0CE-F25A9D6C123F}" dt="2022-05-17T15:44:44.652" v="4804" actId="165"/>
          <ac:grpSpMkLst>
            <pc:docMk/>
            <pc:sldMk cId="3458056173" sldId="663"/>
            <ac:grpSpMk id="23" creationId="{8212A821-E1F9-3DCB-12AD-A63BD212802D}"/>
          </ac:grpSpMkLst>
        </pc:grpChg>
        <pc:grpChg chg="mod">
          <ac:chgData name="Tamsin Cullum" userId="f9ad8753-a5b9-4b1a-8b29-be36747d8b72" providerId="ADAL" clId="{105C2415-169C-463D-A0CE-F25A9D6C123F}" dt="2022-05-17T15:44:44.652" v="4804" actId="165"/>
          <ac:grpSpMkLst>
            <pc:docMk/>
            <pc:sldMk cId="3458056173" sldId="663"/>
            <ac:grpSpMk id="24" creationId="{3FC3B9A4-EE1F-8DD2-75D5-34D9D1372255}"/>
          </ac:grpSpMkLst>
        </pc:grpChg>
        <pc:grpChg chg="mod">
          <ac:chgData name="Tamsin Cullum" userId="f9ad8753-a5b9-4b1a-8b29-be36747d8b72" providerId="ADAL" clId="{105C2415-169C-463D-A0CE-F25A9D6C123F}" dt="2022-05-17T15:44:44.652" v="4804" actId="165"/>
          <ac:grpSpMkLst>
            <pc:docMk/>
            <pc:sldMk cId="3458056173" sldId="663"/>
            <ac:grpSpMk id="25" creationId="{2A54C0F0-F718-027F-D756-78B7DE1D27F8}"/>
          </ac:grpSpMkLst>
        </pc:grpChg>
        <pc:grpChg chg="mod">
          <ac:chgData name="Tamsin Cullum" userId="f9ad8753-a5b9-4b1a-8b29-be36747d8b72" providerId="ADAL" clId="{105C2415-169C-463D-A0CE-F25A9D6C123F}" dt="2022-05-17T15:44:44.652" v="4804" actId="165"/>
          <ac:grpSpMkLst>
            <pc:docMk/>
            <pc:sldMk cId="3458056173" sldId="663"/>
            <ac:grpSpMk id="26" creationId="{9205F150-0CC1-2498-64CA-AE846FD16FB9}"/>
          </ac:grpSpMkLst>
        </pc:grpChg>
        <pc:grpChg chg="mod">
          <ac:chgData name="Tamsin Cullum" userId="f9ad8753-a5b9-4b1a-8b29-be36747d8b72" providerId="ADAL" clId="{105C2415-169C-463D-A0CE-F25A9D6C123F}" dt="2022-05-17T15:44:44.652" v="4804" actId="165"/>
          <ac:grpSpMkLst>
            <pc:docMk/>
            <pc:sldMk cId="3458056173" sldId="663"/>
            <ac:grpSpMk id="27" creationId="{A8FA4DDA-9F99-F3D2-545D-ED5E953D11CE}"/>
          </ac:grpSpMkLst>
        </pc:grpChg>
        <pc:grpChg chg="mod">
          <ac:chgData name="Tamsin Cullum" userId="f9ad8753-a5b9-4b1a-8b29-be36747d8b72" providerId="ADAL" clId="{105C2415-169C-463D-A0CE-F25A9D6C123F}" dt="2022-05-17T15:44:44.652" v="4804" actId="165"/>
          <ac:grpSpMkLst>
            <pc:docMk/>
            <pc:sldMk cId="3458056173" sldId="663"/>
            <ac:grpSpMk id="28" creationId="{EE410AAD-79E2-13B5-522B-41EF0E1C02A0}"/>
          </ac:grpSpMkLst>
        </pc:grpChg>
        <pc:grpChg chg="mod">
          <ac:chgData name="Tamsin Cullum" userId="f9ad8753-a5b9-4b1a-8b29-be36747d8b72" providerId="ADAL" clId="{105C2415-169C-463D-A0CE-F25A9D6C123F}" dt="2022-05-17T15:44:44.652" v="4804" actId="165"/>
          <ac:grpSpMkLst>
            <pc:docMk/>
            <pc:sldMk cId="3458056173" sldId="663"/>
            <ac:grpSpMk id="29" creationId="{2BA022E0-19DC-5807-B40C-2BBE9310F00B}"/>
          </ac:grpSpMkLst>
        </pc:grpChg>
        <pc:grpChg chg="mod">
          <ac:chgData name="Tamsin Cullum" userId="f9ad8753-a5b9-4b1a-8b29-be36747d8b72" providerId="ADAL" clId="{105C2415-169C-463D-A0CE-F25A9D6C123F}" dt="2022-05-17T15:44:44.652" v="4804" actId="165"/>
          <ac:grpSpMkLst>
            <pc:docMk/>
            <pc:sldMk cId="3458056173" sldId="663"/>
            <ac:grpSpMk id="30" creationId="{BD489C9C-6986-4730-F7E5-EEAE7A560473}"/>
          </ac:grpSpMkLst>
        </pc:grpChg>
        <pc:grpChg chg="mod">
          <ac:chgData name="Tamsin Cullum" userId="f9ad8753-a5b9-4b1a-8b29-be36747d8b72" providerId="ADAL" clId="{105C2415-169C-463D-A0CE-F25A9D6C123F}" dt="2022-05-17T15:44:44.652" v="4804" actId="165"/>
          <ac:grpSpMkLst>
            <pc:docMk/>
            <pc:sldMk cId="3458056173" sldId="663"/>
            <ac:grpSpMk id="31" creationId="{CF662DE3-1306-3029-4640-ADDD99967BD8}"/>
          </ac:grpSpMkLst>
        </pc:grpChg>
        <pc:grpChg chg="mod">
          <ac:chgData name="Tamsin Cullum" userId="f9ad8753-a5b9-4b1a-8b29-be36747d8b72" providerId="ADAL" clId="{105C2415-169C-463D-A0CE-F25A9D6C123F}" dt="2022-05-17T15:44:44.652" v="4804" actId="165"/>
          <ac:grpSpMkLst>
            <pc:docMk/>
            <pc:sldMk cId="3458056173" sldId="663"/>
            <ac:grpSpMk id="32" creationId="{3DC4B40D-C817-2182-FDAD-9FF72B214692}"/>
          </ac:grpSpMkLst>
        </pc:grpChg>
        <pc:grpChg chg="mod">
          <ac:chgData name="Tamsin Cullum" userId="f9ad8753-a5b9-4b1a-8b29-be36747d8b72" providerId="ADAL" clId="{105C2415-169C-463D-A0CE-F25A9D6C123F}" dt="2022-05-17T15:44:44.652" v="4804" actId="165"/>
          <ac:grpSpMkLst>
            <pc:docMk/>
            <pc:sldMk cId="3458056173" sldId="663"/>
            <ac:grpSpMk id="33" creationId="{8ED9E1C9-DCCF-E4A8-B2AE-001168B1364F}"/>
          </ac:grpSpMkLst>
        </pc:grpChg>
        <pc:grpChg chg="mod">
          <ac:chgData name="Tamsin Cullum" userId="f9ad8753-a5b9-4b1a-8b29-be36747d8b72" providerId="ADAL" clId="{105C2415-169C-463D-A0CE-F25A9D6C123F}" dt="2022-05-17T15:44:44.652" v="4804" actId="165"/>
          <ac:grpSpMkLst>
            <pc:docMk/>
            <pc:sldMk cId="3458056173" sldId="663"/>
            <ac:grpSpMk id="66" creationId="{C3C51776-3DC6-B053-03EA-CEF0EE920337}"/>
          </ac:grpSpMkLst>
        </pc:grpChg>
        <pc:grpChg chg="mod">
          <ac:chgData name="Tamsin Cullum" userId="f9ad8753-a5b9-4b1a-8b29-be36747d8b72" providerId="ADAL" clId="{105C2415-169C-463D-A0CE-F25A9D6C123F}" dt="2022-05-17T15:44:44.652" v="4804" actId="165"/>
          <ac:grpSpMkLst>
            <pc:docMk/>
            <pc:sldMk cId="3458056173" sldId="663"/>
            <ac:grpSpMk id="68" creationId="{7E1BF92B-1D2F-8A33-6B6C-09A4EB559AD3}"/>
          </ac:grpSpMkLst>
        </pc:grpChg>
        <pc:grpChg chg="mod">
          <ac:chgData name="Tamsin Cullum" userId="f9ad8753-a5b9-4b1a-8b29-be36747d8b72" providerId="ADAL" clId="{105C2415-169C-463D-A0CE-F25A9D6C123F}" dt="2022-05-17T15:44:44.652" v="4804" actId="165"/>
          <ac:grpSpMkLst>
            <pc:docMk/>
            <pc:sldMk cId="3458056173" sldId="663"/>
            <ac:grpSpMk id="71" creationId="{5EA65B7A-2422-72CD-33AA-D95C323CFA07}"/>
          </ac:grpSpMkLst>
        </pc:grpChg>
        <pc:grpChg chg="mod">
          <ac:chgData name="Tamsin Cullum" userId="f9ad8753-a5b9-4b1a-8b29-be36747d8b72" providerId="ADAL" clId="{105C2415-169C-463D-A0CE-F25A9D6C123F}" dt="2022-05-17T15:44:44.652" v="4804" actId="165"/>
          <ac:grpSpMkLst>
            <pc:docMk/>
            <pc:sldMk cId="3458056173" sldId="663"/>
            <ac:grpSpMk id="77" creationId="{F9299516-196E-B97D-FDEF-4436E936ADCD}"/>
          </ac:grpSpMkLst>
        </pc:grpChg>
        <pc:grpChg chg="mod">
          <ac:chgData name="Tamsin Cullum" userId="f9ad8753-a5b9-4b1a-8b29-be36747d8b72" providerId="ADAL" clId="{105C2415-169C-463D-A0CE-F25A9D6C123F}" dt="2022-05-17T15:44:44.652" v="4804" actId="165"/>
          <ac:grpSpMkLst>
            <pc:docMk/>
            <pc:sldMk cId="3458056173" sldId="663"/>
            <ac:grpSpMk id="80" creationId="{DA0F4C2B-AD30-DA67-E65C-4058E4AE3C7F}"/>
          </ac:grpSpMkLst>
        </pc:grpChg>
        <pc:grpChg chg="mod">
          <ac:chgData name="Tamsin Cullum" userId="f9ad8753-a5b9-4b1a-8b29-be36747d8b72" providerId="ADAL" clId="{105C2415-169C-463D-A0CE-F25A9D6C123F}" dt="2022-05-17T15:44:44.652" v="4804" actId="165"/>
          <ac:grpSpMkLst>
            <pc:docMk/>
            <pc:sldMk cId="3458056173" sldId="663"/>
            <ac:grpSpMk id="85" creationId="{F9E0DC30-2234-C2E3-7CFC-9F53BE8C6E2B}"/>
          </ac:grpSpMkLst>
        </pc:grpChg>
        <pc:grpChg chg="mod">
          <ac:chgData name="Tamsin Cullum" userId="f9ad8753-a5b9-4b1a-8b29-be36747d8b72" providerId="ADAL" clId="{105C2415-169C-463D-A0CE-F25A9D6C123F}" dt="2022-05-17T15:44:44.652" v="4804" actId="165"/>
          <ac:grpSpMkLst>
            <pc:docMk/>
            <pc:sldMk cId="3458056173" sldId="663"/>
            <ac:grpSpMk id="87" creationId="{5D2DC78F-FBB3-7031-AA1C-97916FAEDC19}"/>
          </ac:grpSpMkLst>
        </pc:grpChg>
        <pc:grpChg chg="mod">
          <ac:chgData name="Tamsin Cullum" userId="f9ad8753-a5b9-4b1a-8b29-be36747d8b72" providerId="ADAL" clId="{105C2415-169C-463D-A0CE-F25A9D6C123F}" dt="2022-05-17T15:44:44.652" v="4804" actId="165"/>
          <ac:grpSpMkLst>
            <pc:docMk/>
            <pc:sldMk cId="3458056173" sldId="663"/>
            <ac:grpSpMk id="90" creationId="{A79ED9F9-A328-DE43-0EC9-BA5CC41E360D}"/>
          </ac:grpSpMkLst>
        </pc:grpChg>
        <pc:grpChg chg="mod">
          <ac:chgData name="Tamsin Cullum" userId="f9ad8753-a5b9-4b1a-8b29-be36747d8b72" providerId="ADAL" clId="{105C2415-169C-463D-A0CE-F25A9D6C123F}" dt="2022-05-17T15:44:44.652" v="4804" actId="165"/>
          <ac:grpSpMkLst>
            <pc:docMk/>
            <pc:sldMk cId="3458056173" sldId="663"/>
            <ac:grpSpMk id="96" creationId="{A70A5588-3A23-463A-35F4-9B987A495F97}"/>
          </ac:grpSpMkLst>
        </pc:grpChg>
        <pc:grpChg chg="mod">
          <ac:chgData name="Tamsin Cullum" userId="f9ad8753-a5b9-4b1a-8b29-be36747d8b72" providerId="ADAL" clId="{105C2415-169C-463D-A0CE-F25A9D6C123F}" dt="2022-05-17T15:44:44.652" v="4804" actId="165"/>
          <ac:grpSpMkLst>
            <pc:docMk/>
            <pc:sldMk cId="3458056173" sldId="663"/>
            <ac:grpSpMk id="99" creationId="{69D09E72-9AC4-0563-7266-7D91C0881286}"/>
          </ac:grpSpMkLst>
        </pc:grpChg>
        <pc:grpChg chg="mod">
          <ac:chgData name="Tamsin Cullum" userId="f9ad8753-a5b9-4b1a-8b29-be36747d8b72" providerId="ADAL" clId="{105C2415-169C-463D-A0CE-F25A9D6C123F}" dt="2022-05-17T15:44:44.652" v="4804" actId="165"/>
          <ac:grpSpMkLst>
            <pc:docMk/>
            <pc:sldMk cId="3458056173" sldId="663"/>
            <ac:grpSpMk id="104" creationId="{BBBE765B-9F3D-D9A7-53E1-D9E6A203958B}"/>
          </ac:grpSpMkLst>
        </pc:grpChg>
        <pc:picChg chg="add mod">
          <ac:chgData name="Tamsin Cullum" userId="f9ad8753-a5b9-4b1a-8b29-be36747d8b72" providerId="ADAL" clId="{105C2415-169C-463D-A0CE-F25A9D6C123F}" dt="2022-05-19T08:06:39.415" v="5195" actId="26606"/>
          <ac:picMkLst>
            <pc:docMk/>
            <pc:sldMk cId="3458056173" sldId="663"/>
            <ac:picMk id="115" creationId="{0AD00BA9-03C0-91C6-3470-504B986998A9}"/>
          </ac:picMkLst>
        </pc:picChg>
        <pc:cxnChg chg="mod topLvl">
          <ac:chgData name="Tamsin Cullum" userId="f9ad8753-a5b9-4b1a-8b29-be36747d8b72" providerId="ADAL" clId="{105C2415-169C-463D-A0CE-F25A9D6C123F}" dt="2022-05-17T15:45:18.650" v="4805" actId="164"/>
          <ac:cxnSpMkLst>
            <pc:docMk/>
            <pc:sldMk cId="3458056173" sldId="663"/>
            <ac:cxnSpMk id="5" creationId="{D60C4563-BCE5-0C8A-F940-F58F19DA4D08}"/>
          </ac:cxnSpMkLst>
        </pc:cxnChg>
        <pc:cxnChg chg="mod">
          <ac:chgData name="Tamsin Cullum" userId="f9ad8753-a5b9-4b1a-8b29-be36747d8b72" providerId="ADAL" clId="{105C2415-169C-463D-A0CE-F25A9D6C123F}" dt="2022-05-17T15:44:44.652" v="4804" actId="165"/>
          <ac:cxnSpMkLst>
            <pc:docMk/>
            <pc:sldMk cId="3458056173" sldId="663"/>
            <ac:cxnSpMk id="69" creationId="{92830B4C-17A6-3382-C855-377E013C9F58}"/>
          </ac:cxnSpMkLst>
        </pc:cxnChg>
        <pc:cxnChg chg="mod">
          <ac:chgData name="Tamsin Cullum" userId="f9ad8753-a5b9-4b1a-8b29-be36747d8b72" providerId="ADAL" clId="{105C2415-169C-463D-A0CE-F25A9D6C123F}" dt="2022-05-19T08:05:43.215" v="5135" actId="478"/>
          <ac:cxnSpMkLst>
            <pc:docMk/>
            <pc:sldMk cId="3458056173" sldId="663"/>
            <ac:cxnSpMk id="70" creationId="{C9E827C2-64A6-7FC8-80CD-901FA4AFF8C6}"/>
          </ac:cxnSpMkLst>
        </pc:cxnChg>
        <pc:cxnChg chg="mod">
          <ac:chgData name="Tamsin Cullum" userId="f9ad8753-a5b9-4b1a-8b29-be36747d8b72" providerId="ADAL" clId="{105C2415-169C-463D-A0CE-F25A9D6C123F}" dt="2022-05-17T15:44:44.652" v="4804" actId="165"/>
          <ac:cxnSpMkLst>
            <pc:docMk/>
            <pc:sldMk cId="3458056173" sldId="663"/>
            <ac:cxnSpMk id="76" creationId="{4EDC342B-550A-9167-2149-AD72F3C40070}"/>
          </ac:cxnSpMkLst>
        </pc:cxnChg>
        <pc:cxnChg chg="mod">
          <ac:chgData name="Tamsin Cullum" userId="f9ad8753-a5b9-4b1a-8b29-be36747d8b72" providerId="ADAL" clId="{105C2415-169C-463D-A0CE-F25A9D6C123F}" dt="2022-05-19T08:05:43.215" v="5135" actId="478"/>
          <ac:cxnSpMkLst>
            <pc:docMk/>
            <pc:sldMk cId="3458056173" sldId="663"/>
            <ac:cxnSpMk id="79" creationId="{BB6B3282-E728-EB1A-942D-F49B070C0E82}"/>
          </ac:cxnSpMkLst>
        </pc:cxnChg>
        <pc:cxnChg chg="mod">
          <ac:chgData name="Tamsin Cullum" userId="f9ad8753-a5b9-4b1a-8b29-be36747d8b72" providerId="ADAL" clId="{105C2415-169C-463D-A0CE-F25A9D6C123F}" dt="2022-05-17T15:44:44.652" v="4804" actId="165"/>
          <ac:cxnSpMkLst>
            <pc:docMk/>
            <pc:sldMk cId="3458056173" sldId="663"/>
            <ac:cxnSpMk id="88" creationId="{E72E8F19-D8A0-347E-C200-6CD5258C0620}"/>
          </ac:cxnSpMkLst>
        </pc:cxnChg>
        <pc:cxnChg chg="mod">
          <ac:chgData name="Tamsin Cullum" userId="f9ad8753-a5b9-4b1a-8b29-be36747d8b72" providerId="ADAL" clId="{105C2415-169C-463D-A0CE-F25A9D6C123F}" dt="2022-05-19T08:05:43.215" v="5135" actId="478"/>
          <ac:cxnSpMkLst>
            <pc:docMk/>
            <pc:sldMk cId="3458056173" sldId="663"/>
            <ac:cxnSpMk id="89" creationId="{3C5F7B69-5AB6-9326-3F37-99C177504464}"/>
          </ac:cxnSpMkLst>
        </pc:cxnChg>
        <pc:cxnChg chg="mod">
          <ac:chgData name="Tamsin Cullum" userId="f9ad8753-a5b9-4b1a-8b29-be36747d8b72" providerId="ADAL" clId="{105C2415-169C-463D-A0CE-F25A9D6C123F}" dt="2022-05-17T15:44:44.652" v="4804" actId="165"/>
          <ac:cxnSpMkLst>
            <pc:docMk/>
            <pc:sldMk cId="3458056173" sldId="663"/>
            <ac:cxnSpMk id="95" creationId="{1C13C05D-EB81-8F21-8A67-FF653DF3B7E5}"/>
          </ac:cxnSpMkLst>
        </pc:cxnChg>
        <pc:cxnChg chg="mod">
          <ac:chgData name="Tamsin Cullum" userId="f9ad8753-a5b9-4b1a-8b29-be36747d8b72" providerId="ADAL" clId="{105C2415-169C-463D-A0CE-F25A9D6C123F}" dt="2022-05-19T08:05:43.215" v="5135" actId="478"/>
          <ac:cxnSpMkLst>
            <pc:docMk/>
            <pc:sldMk cId="3458056173" sldId="663"/>
            <ac:cxnSpMk id="98" creationId="{96AC1FAD-EDB1-60A9-0728-7050CABF2FCC}"/>
          </ac:cxnSpMkLst>
        </pc:cxnChg>
        <pc:cxnChg chg="mod">
          <ac:chgData name="Tamsin Cullum" userId="f9ad8753-a5b9-4b1a-8b29-be36747d8b72" providerId="ADAL" clId="{105C2415-169C-463D-A0CE-F25A9D6C123F}" dt="2022-05-17T15:44:44.652" v="4804" actId="165"/>
          <ac:cxnSpMkLst>
            <pc:docMk/>
            <pc:sldMk cId="3458056173" sldId="663"/>
            <ac:cxnSpMk id="106" creationId="{DCB5C8F5-78BD-79F4-D7B7-0FC1C424F340}"/>
          </ac:cxnSpMkLst>
        </pc:cxnChg>
        <pc:cxnChg chg="mod">
          <ac:chgData name="Tamsin Cullum" userId="f9ad8753-a5b9-4b1a-8b29-be36747d8b72" providerId="ADAL" clId="{105C2415-169C-463D-A0CE-F25A9D6C123F}" dt="2022-05-17T15:44:44.652" v="4804" actId="165"/>
          <ac:cxnSpMkLst>
            <pc:docMk/>
            <pc:sldMk cId="3458056173" sldId="663"/>
            <ac:cxnSpMk id="110" creationId="{E9E1934A-B028-970A-ACD9-E5475976D0C7}"/>
          </ac:cxnSpMkLst>
        </pc:cxnChg>
      </pc:sldChg>
      <pc:sldChg chg="addSp delSp modSp mod ord setBg">
        <pc:chgData name="Tamsin Cullum" userId="f9ad8753-a5b9-4b1a-8b29-be36747d8b72" providerId="ADAL" clId="{105C2415-169C-463D-A0CE-F25A9D6C123F}" dt="2022-05-20T07:57:47.832" v="7744" actId="113"/>
        <pc:sldMkLst>
          <pc:docMk/>
          <pc:sldMk cId="1119512624" sldId="664"/>
        </pc:sldMkLst>
        <pc:spChg chg="del mod">
          <ac:chgData name="Tamsin Cullum" userId="f9ad8753-a5b9-4b1a-8b29-be36747d8b72" providerId="ADAL" clId="{105C2415-169C-463D-A0CE-F25A9D6C123F}" dt="2022-05-03T14:06:53.795" v="451" actId="478"/>
          <ac:spMkLst>
            <pc:docMk/>
            <pc:sldMk cId="1119512624" sldId="664"/>
            <ac:spMk id="3" creationId="{5BF98611-9A71-4301-851B-2468FF2A96A3}"/>
          </ac:spMkLst>
        </pc:spChg>
        <pc:spChg chg="add mod">
          <ac:chgData name="Tamsin Cullum" userId="f9ad8753-a5b9-4b1a-8b29-be36747d8b72" providerId="ADAL" clId="{105C2415-169C-463D-A0CE-F25A9D6C123F}" dt="2022-05-20T07:57:47.832" v="7744" actId="113"/>
          <ac:spMkLst>
            <pc:docMk/>
            <pc:sldMk cId="1119512624" sldId="664"/>
            <ac:spMk id="4" creationId="{5FB56AF2-10D5-40D8-AF2C-23A544B83100}"/>
          </ac:spMkLst>
        </pc:spChg>
        <pc:spChg chg="add del mod ord">
          <ac:chgData name="Tamsin Cullum" userId="f9ad8753-a5b9-4b1a-8b29-be36747d8b72" providerId="ADAL" clId="{105C2415-169C-463D-A0CE-F25A9D6C123F}" dt="2022-05-20T07:56:58.872" v="7729" actId="26606"/>
          <ac:spMkLst>
            <pc:docMk/>
            <pc:sldMk cId="1119512624" sldId="664"/>
            <ac:spMk id="6" creationId="{DDE3743F-59F1-4983-B106-8506D2E831B9}"/>
          </ac:spMkLst>
        </pc:spChg>
        <pc:spChg chg="add del">
          <ac:chgData name="Tamsin Cullum" userId="f9ad8753-a5b9-4b1a-8b29-be36747d8b72" providerId="ADAL" clId="{105C2415-169C-463D-A0CE-F25A9D6C123F}" dt="2022-05-20T07:56:58.857" v="7728" actId="26606"/>
          <ac:spMkLst>
            <pc:docMk/>
            <pc:sldMk cId="1119512624" sldId="664"/>
            <ac:spMk id="9" creationId="{09588DA8-065E-4F6F-8EFD-43104AB2E0CF}"/>
          </ac:spMkLst>
        </pc:spChg>
        <pc:spChg chg="add del">
          <ac:chgData name="Tamsin Cullum" userId="f9ad8753-a5b9-4b1a-8b29-be36747d8b72" providerId="ADAL" clId="{105C2415-169C-463D-A0CE-F25A9D6C123F}" dt="2022-05-20T07:56:58.857" v="7728" actId="26606"/>
          <ac:spMkLst>
            <pc:docMk/>
            <pc:sldMk cId="1119512624" sldId="664"/>
            <ac:spMk id="10" creationId="{C4285719-470E-454C-AF62-8323075F1F5B}"/>
          </ac:spMkLst>
        </pc:spChg>
        <pc:spChg chg="add del">
          <ac:chgData name="Tamsin Cullum" userId="f9ad8753-a5b9-4b1a-8b29-be36747d8b72" providerId="ADAL" clId="{105C2415-169C-463D-A0CE-F25A9D6C123F}" dt="2022-05-20T07:56:47.632" v="7724" actId="26606"/>
          <ac:spMkLst>
            <pc:docMk/>
            <pc:sldMk cId="1119512624" sldId="664"/>
            <ac:spMk id="11" creationId="{B775CD93-9DF2-48CB-9F57-1BCA9A46C7FA}"/>
          </ac:spMkLst>
        </pc:spChg>
        <pc:spChg chg="add del">
          <ac:chgData name="Tamsin Cullum" userId="f9ad8753-a5b9-4b1a-8b29-be36747d8b72" providerId="ADAL" clId="{105C2415-169C-463D-A0CE-F25A9D6C123F}" dt="2022-05-20T07:56:58.857" v="7728" actId="26606"/>
          <ac:spMkLst>
            <pc:docMk/>
            <pc:sldMk cId="1119512624" sldId="664"/>
            <ac:spMk id="12" creationId="{CD9FE4EF-C4D8-49A0-B2FF-81D8DB7D8A24}"/>
          </ac:spMkLst>
        </pc:spChg>
        <pc:spChg chg="add del">
          <ac:chgData name="Tamsin Cullum" userId="f9ad8753-a5b9-4b1a-8b29-be36747d8b72" providerId="ADAL" clId="{105C2415-169C-463D-A0CE-F25A9D6C123F}" dt="2022-05-20T07:56:47.632" v="7724" actId="26606"/>
          <ac:spMkLst>
            <pc:docMk/>
            <pc:sldMk cId="1119512624" sldId="664"/>
            <ac:spMk id="13" creationId="{6166C6D1-23AC-49C4-BA07-238E4E9F8CEB}"/>
          </ac:spMkLst>
        </pc:spChg>
        <pc:spChg chg="add del">
          <ac:chgData name="Tamsin Cullum" userId="f9ad8753-a5b9-4b1a-8b29-be36747d8b72" providerId="ADAL" clId="{105C2415-169C-463D-A0CE-F25A9D6C123F}" dt="2022-05-20T07:56:47.632" v="7724" actId="26606"/>
          <ac:spMkLst>
            <pc:docMk/>
            <pc:sldMk cId="1119512624" sldId="664"/>
            <ac:spMk id="15" creationId="{1C091803-41C2-48E0-9228-5148460C7479}"/>
          </ac:spMkLst>
        </pc:spChg>
        <pc:spChg chg="add del">
          <ac:chgData name="Tamsin Cullum" userId="f9ad8753-a5b9-4b1a-8b29-be36747d8b72" providerId="ADAL" clId="{105C2415-169C-463D-A0CE-F25A9D6C123F}" dt="2022-05-20T07:56:58.857" v="7728" actId="26606"/>
          <ac:spMkLst>
            <pc:docMk/>
            <pc:sldMk cId="1119512624" sldId="664"/>
            <ac:spMk id="17" creationId="{4300840D-0A0B-4512-BACA-B439D5B9C57C}"/>
          </ac:spMkLst>
        </pc:spChg>
        <pc:spChg chg="add del">
          <ac:chgData name="Tamsin Cullum" userId="f9ad8753-a5b9-4b1a-8b29-be36747d8b72" providerId="ADAL" clId="{105C2415-169C-463D-A0CE-F25A9D6C123F}" dt="2022-05-20T07:56:58.857" v="7728" actId="26606"/>
          <ac:spMkLst>
            <pc:docMk/>
            <pc:sldMk cId="1119512624" sldId="664"/>
            <ac:spMk id="19" creationId="{D2B78728-A580-49A7-84F9-6EF6F583ADE0}"/>
          </ac:spMkLst>
        </pc:spChg>
        <pc:spChg chg="add mod">
          <ac:chgData name="Tamsin Cullum" userId="f9ad8753-a5b9-4b1a-8b29-be36747d8b72" providerId="ADAL" clId="{105C2415-169C-463D-A0CE-F25A9D6C123F}" dt="2022-05-20T07:57:44.619" v="7743" actId="113"/>
          <ac:spMkLst>
            <pc:docMk/>
            <pc:sldMk cId="1119512624" sldId="664"/>
            <ac:spMk id="20" creationId="{6FC316E3-2BDD-50EF-943B-3CCFD87CF93F}"/>
          </ac:spMkLst>
        </pc:spChg>
        <pc:spChg chg="add del">
          <ac:chgData name="Tamsin Cullum" userId="f9ad8753-a5b9-4b1a-8b29-be36747d8b72" providerId="ADAL" clId="{105C2415-169C-463D-A0CE-F25A9D6C123F}" dt="2022-05-20T07:56:58.857" v="7728" actId="26606"/>
          <ac:spMkLst>
            <pc:docMk/>
            <pc:sldMk cId="1119512624" sldId="664"/>
            <ac:spMk id="21" creationId="{38FAA1A1-D861-433F-88FA-1E9D6FD31D11}"/>
          </ac:spMkLst>
        </pc:spChg>
        <pc:spChg chg="add del">
          <ac:chgData name="Tamsin Cullum" userId="f9ad8753-a5b9-4b1a-8b29-be36747d8b72" providerId="ADAL" clId="{105C2415-169C-463D-A0CE-F25A9D6C123F}" dt="2022-05-20T07:56:58.857" v="7728" actId="26606"/>
          <ac:spMkLst>
            <pc:docMk/>
            <pc:sldMk cId="1119512624" sldId="664"/>
            <ac:spMk id="23" creationId="{8D71EDA1-87BF-4D5D-AB79-F346FD19278A}"/>
          </ac:spMkLst>
        </pc:spChg>
        <pc:spChg chg="add">
          <ac:chgData name="Tamsin Cullum" userId="f9ad8753-a5b9-4b1a-8b29-be36747d8b72" providerId="ADAL" clId="{105C2415-169C-463D-A0CE-F25A9D6C123F}" dt="2022-05-20T07:56:58.872" v="7729" actId="26606"/>
          <ac:spMkLst>
            <pc:docMk/>
            <pc:sldMk cId="1119512624" sldId="664"/>
            <ac:spMk id="25" creationId="{B775CD93-9DF2-48CB-9F57-1BCA9A46C7FA}"/>
          </ac:spMkLst>
        </pc:spChg>
        <pc:spChg chg="add">
          <ac:chgData name="Tamsin Cullum" userId="f9ad8753-a5b9-4b1a-8b29-be36747d8b72" providerId="ADAL" clId="{105C2415-169C-463D-A0CE-F25A9D6C123F}" dt="2022-05-20T07:56:58.872" v="7729" actId="26606"/>
          <ac:spMkLst>
            <pc:docMk/>
            <pc:sldMk cId="1119512624" sldId="664"/>
            <ac:spMk id="26" creationId="{6166C6D1-23AC-49C4-BA07-238E4E9F8CEB}"/>
          </ac:spMkLst>
        </pc:spChg>
        <pc:spChg chg="add">
          <ac:chgData name="Tamsin Cullum" userId="f9ad8753-a5b9-4b1a-8b29-be36747d8b72" providerId="ADAL" clId="{105C2415-169C-463D-A0CE-F25A9D6C123F}" dt="2022-05-20T07:56:58.872" v="7729" actId="26606"/>
          <ac:spMkLst>
            <pc:docMk/>
            <pc:sldMk cId="1119512624" sldId="664"/>
            <ac:spMk id="27" creationId="{1C091803-41C2-48E0-9228-5148460C7479}"/>
          </ac:spMkLst>
        </pc:spChg>
        <pc:graphicFrameChg chg="add del">
          <ac:chgData name="Tamsin Cullum" userId="f9ad8753-a5b9-4b1a-8b29-be36747d8b72" providerId="ADAL" clId="{105C2415-169C-463D-A0CE-F25A9D6C123F}" dt="2022-05-20T07:56:51.169" v="7726" actId="26606"/>
          <ac:graphicFrameMkLst>
            <pc:docMk/>
            <pc:sldMk cId="1119512624" sldId="664"/>
            <ac:graphicFrameMk id="8" creationId="{226B5C27-4AC0-E602-5DED-C67F01100929}"/>
          </ac:graphicFrameMkLst>
        </pc:graphicFrameChg>
      </pc:sldChg>
      <pc:sldChg chg="modSp mod ord modNotesTx">
        <pc:chgData name="Tamsin Cullum" userId="f9ad8753-a5b9-4b1a-8b29-be36747d8b72" providerId="ADAL" clId="{105C2415-169C-463D-A0CE-F25A9D6C123F}" dt="2022-05-20T07:43:05.248" v="6489" actId="20577"/>
        <pc:sldMkLst>
          <pc:docMk/>
          <pc:sldMk cId="3734316890" sldId="665"/>
        </pc:sldMkLst>
        <pc:spChg chg="mod">
          <ac:chgData name="Tamsin Cullum" userId="f9ad8753-a5b9-4b1a-8b29-be36747d8b72" providerId="ADAL" clId="{105C2415-169C-463D-A0CE-F25A9D6C123F}" dt="2022-05-11T09:02:45.957" v="3235" actId="1038"/>
          <ac:spMkLst>
            <pc:docMk/>
            <pc:sldMk cId="3734316890" sldId="665"/>
            <ac:spMk id="3" creationId="{B3481CEC-A8C5-49DE-864B-292AD44F8FDB}"/>
          </ac:spMkLst>
        </pc:spChg>
        <pc:spChg chg="mod">
          <ac:chgData name="Tamsin Cullum" userId="f9ad8753-a5b9-4b1a-8b29-be36747d8b72" providerId="ADAL" clId="{105C2415-169C-463D-A0CE-F25A9D6C123F}" dt="2022-05-03T14:09:27.377" v="499" actId="1076"/>
          <ac:spMkLst>
            <pc:docMk/>
            <pc:sldMk cId="3734316890" sldId="665"/>
            <ac:spMk id="7" creationId="{023C57AF-8483-4D94-B9E7-E67149BCD193}"/>
          </ac:spMkLst>
        </pc:spChg>
        <pc:spChg chg="mod">
          <ac:chgData name="Tamsin Cullum" userId="f9ad8753-a5b9-4b1a-8b29-be36747d8b72" providerId="ADAL" clId="{105C2415-169C-463D-A0CE-F25A9D6C123F}" dt="2022-05-11T09:02:45.957" v="3235" actId="1038"/>
          <ac:spMkLst>
            <pc:docMk/>
            <pc:sldMk cId="3734316890" sldId="665"/>
            <ac:spMk id="8" creationId="{4058177B-A11C-4340-B007-52CDD9ECA014}"/>
          </ac:spMkLst>
        </pc:spChg>
        <pc:spChg chg="mod">
          <ac:chgData name="Tamsin Cullum" userId="f9ad8753-a5b9-4b1a-8b29-be36747d8b72" providerId="ADAL" clId="{105C2415-169C-463D-A0CE-F25A9D6C123F}" dt="2022-05-11T09:02:45.957" v="3235" actId="1038"/>
          <ac:spMkLst>
            <pc:docMk/>
            <pc:sldMk cId="3734316890" sldId="665"/>
            <ac:spMk id="9" creationId="{3BC8EF9F-2209-434E-BC28-58DA97AD0F58}"/>
          </ac:spMkLst>
        </pc:spChg>
        <pc:spChg chg="mod">
          <ac:chgData name="Tamsin Cullum" userId="f9ad8753-a5b9-4b1a-8b29-be36747d8b72" providerId="ADAL" clId="{105C2415-169C-463D-A0CE-F25A9D6C123F}" dt="2022-05-11T09:02:45.957" v="3235" actId="1038"/>
          <ac:spMkLst>
            <pc:docMk/>
            <pc:sldMk cId="3734316890" sldId="665"/>
            <ac:spMk id="10" creationId="{F2C6CBE7-4AFA-4704-B510-1F234A445B08}"/>
          </ac:spMkLst>
        </pc:spChg>
        <pc:spChg chg="mod">
          <ac:chgData name="Tamsin Cullum" userId="f9ad8753-a5b9-4b1a-8b29-be36747d8b72" providerId="ADAL" clId="{105C2415-169C-463D-A0CE-F25A9D6C123F}" dt="2022-05-11T09:02:52.236" v="3236" actId="1076"/>
          <ac:spMkLst>
            <pc:docMk/>
            <pc:sldMk cId="3734316890" sldId="665"/>
            <ac:spMk id="11" creationId="{7488877A-A8E2-4B39-915E-8C4194ACB704}"/>
          </ac:spMkLst>
        </pc:spChg>
        <pc:spChg chg="mod">
          <ac:chgData name="Tamsin Cullum" userId="f9ad8753-a5b9-4b1a-8b29-be36747d8b72" providerId="ADAL" clId="{105C2415-169C-463D-A0CE-F25A9D6C123F}" dt="2022-05-11T09:02:45.957" v="3235" actId="1038"/>
          <ac:spMkLst>
            <pc:docMk/>
            <pc:sldMk cId="3734316890" sldId="665"/>
            <ac:spMk id="16" creationId="{9113AA51-8F8A-408B-B356-ACD8576A9F60}"/>
          </ac:spMkLst>
        </pc:spChg>
        <pc:graphicFrameChg chg="mod">
          <ac:chgData name="Tamsin Cullum" userId="f9ad8753-a5b9-4b1a-8b29-be36747d8b72" providerId="ADAL" clId="{105C2415-169C-463D-A0CE-F25A9D6C123F}" dt="2022-05-11T09:02:45.957" v="3235" actId="1038"/>
          <ac:graphicFrameMkLst>
            <pc:docMk/>
            <pc:sldMk cId="3734316890" sldId="665"/>
            <ac:graphicFrameMk id="39" creationId="{B7331B40-39E4-4F0B-8E0E-951AE3B1A436}"/>
          </ac:graphicFrameMkLst>
        </pc:graphicFrameChg>
      </pc:sldChg>
      <pc:sldChg chg="addSp delSp modSp del mod ord modNotesTx">
        <pc:chgData name="Tamsin Cullum" userId="f9ad8753-a5b9-4b1a-8b29-be36747d8b72" providerId="ADAL" clId="{105C2415-169C-463D-A0CE-F25A9D6C123F}" dt="2022-05-19T07:53:41.658" v="4971" actId="47"/>
        <pc:sldMkLst>
          <pc:docMk/>
          <pc:sldMk cId="3645863203" sldId="667"/>
        </pc:sldMkLst>
        <pc:spChg chg="del">
          <ac:chgData name="Tamsin Cullum" userId="f9ad8753-a5b9-4b1a-8b29-be36747d8b72" providerId="ADAL" clId="{105C2415-169C-463D-A0CE-F25A9D6C123F}" dt="2022-05-03T13:39:23.960" v="0" actId="478"/>
          <ac:spMkLst>
            <pc:docMk/>
            <pc:sldMk cId="3645863203" sldId="667"/>
            <ac:spMk id="2" creationId="{DBAE7136-89A5-4D37-AA09-6B4A316D786C}"/>
          </ac:spMkLst>
        </pc:spChg>
        <pc:spChg chg="mod">
          <ac:chgData name="Tamsin Cullum" userId="f9ad8753-a5b9-4b1a-8b29-be36747d8b72" providerId="ADAL" clId="{105C2415-169C-463D-A0CE-F25A9D6C123F}" dt="2022-05-17T12:52:04.351" v="3685" actId="14100"/>
          <ac:spMkLst>
            <pc:docMk/>
            <pc:sldMk cId="3645863203" sldId="667"/>
            <ac:spMk id="7" creationId="{023C57AF-8483-4D94-B9E7-E67149BCD193}"/>
          </ac:spMkLst>
        </pc:spChg>
        <pc:spChg chg="mod">
          <ac:chgData name="Tamsin Cullum" userId="f9ad8753-a5b9-4b1a-8b29-be36747d8b72" providerId="ADAL" clId="{105C2415-169C-463D-A0CE-F25A9D6C123F}" dt="2022-05-17T15:24:52.589" v="4744" actId="1076"/>
          <ac:spMkLst>
            <pc:docMk/>
            <pc:sldMk cId="3645863203" sldId="667"/>
            <ac:spMk id="33" creationId="{9EFEFB83-D0F4-48B4-81C5-FD2E87A921A9}"/>
          </ac:spMkLst>
        </pc:spChg>
        <pc:spChg chg="del">
          <ac:chgData name="Tamsin Cullum" userId="f9ad8753-a5b9-4b1a-8b29-be36747d8b72" providerId="ADAL" clId="{105C2415-169C-463D-A0CE-F25A9D6C123F}" dt="2022-05-03T13:39:25.390" v="1" actId="478"/>
          <ac:spMkLst>
            <pc:docMk/>
            <pc:sldMk cId="3645863203" sldId="667"/>
            <ac:spMk id="37" creationId="{2D519AC1-6700-4319-9D14-A7C418F30D56}"/>
          </ac:spMkLst>
        </pc:spChg>
        <pc:spChg chg="del">
          <ac:chgData name="Tamsin Cullum" userId="f9ad8753-a5b9-4b1a-8b29-be36747d8b72" providerId="ADAL" clId="{105C2415-169C-463D-A0CE-F25A9D6C123F}" dt="2022-05-03T13:39:26.157" v="2" actId="478"/>
          <ac:spMkLst>
            <pc:docMk/>
            <pc:sldMk cId="3645863203" sldId="667"/>
            <ac:spMk id="38" creationId="{C5C330B5-DFD5-41F4-B711-D04216C8B443}"/>
          </ac:spMkLst>
        </pc:spChg>
        <pc:spChg chg="del">
          <ac:chgData name="Tamsin Cullum" userId="f9ad8753-a5b9-4b1a-8b29-be36747d8b72" providerId="ADAL" clId="{105C2415-169C-463D-A0CE-F25A9D6C123F}" dt="2022-05-03T13:39:23.960" v="0" actId="478"/>
          <ac:spMkLst>
            <pc:docMk/>
            <pc:sldMk cId="3645863203" sldId="667"/>
            <ac:spMk id="41" creationId="{13EE74FC-429F-430A-B0E2-0C61803C8506}"/>
          </ac:spMkLst>
        </pc:spChg>
        <pc:spChg chg="del">
          <ac:chgData name="Tamsin Cullum" userId="f9ad8753-a5b9-4b1a-8b29-be36747d8b72" providerId="ADAL" clId="{105C2415-169C-463D-A0CE-F25A9D6C123F}" dt="2022-05-03T13:39:23.960" v="0" actId="478"/>
          <ac:spMkLst>
            <pc:docMk/>
            <pc:sldMk cId="3645863203" sldId="667"/>
            <ac:spMk id="42" creationId="{5EA02BE2-9171-494C-B6F2-ACAA2349D964}"/>
          </ac:spMkLst>
        </pc:spChg>
        <pc:spChg chg="del">
          <ac:chgData name="Tamsin Cullum" userId="f9ad8753-a5b9-4b1a-8b29-be36747d8b72" providerId="ADAL" clId="{105C2415-169C-463D-A0CE-F25A9D6C123F}" dt="2022-05-03T13:39:23.960" v="0" actId="478"/>
          <ac:spMkLst>
            <pc:docMk/>
            <pc:sldMk cId="3645863203" sldId="667"/>
            <ac:spMk id="44" creationId="{D449150E-2CD5-4B7F-B6AA-65393A07959F}"/>
          </ac:spMkLst>
        </pc:spChg>
        <pc:spChg chg="del">
          <ac:chgData name="Tamsin Cullum" userId="f9ad8753-a5b9-4b1a-8b29-be36747d8b72" providerId="ADAL" clId="{105C2415-169C-463D-A0CE-F25A9D6C123F}" dt="2022-05-03T13:39:23.960" v="0" actId="478"/>
          <ac:spMkLst>
            <pc:docMk/>
            <pc:sldMk cId="3645863203" sldId="667"/>
            <ac:spMk id="45" creationId="{CF7FE9BD-6293-4003-B106-20606E4E3329}"/>
          </ac:spMkLst>
        </pc:spChg>
        <pc:spChg chg="del">
          <ac:chgData name="Tamsin Cullum" userId="f9ad8753-a5b9-4b1a-8b29-be36747d8b72" providerId="ADAL" clId="{105C2415-169C-463D-A0CE-F25A9D6C123F}" dt="2022-05-03T13:39:23.960" v="0" actId="478"/>
          <ac:spMkLst>
            <pc:docMk/>
            <pc:sldMk cId="3645863203" sldId="667"/>
            <ac:spMk id="46" creationId="{39D9A37E-BB74-4F32-906D-9A4F9B053288}"/>
          </ac:spMkLst>
        </pc:spChg>
        <pc:spChg chg="del">
          <ac:chgData name="Tamsin Cullum" userId="f9ad8753-a5b9-4b1a-8b29-be36747d8b72" providerId="ADAL" clId="{105C2415-169C-463D-A0CE-F25A9D6C123F}" dt="2022-05-03T13:39:23.960" v="0" actId="478"/>
          <ac:spMkLst>
            <pc:docMk/>
            <pc:sldMk cId="3645863203" sldId="667"/>
            <ac:spMk id="47" creationId="{03E314B7-36B7-47E9-AD73-14D739A6D7B8}"/>
          </ac:spMkLst>
        </pc:spChg>
        <pc:spChg chg="del">
          <ac:chgData name="Tamsin Cullum" userId="f9ad8753-a5b9-4b1a-8b29-be36747d8b72" providerId="ADAL" clId="{105C2415-169C-463D-A0CE-F25A9D6C123F}" dt="2022-05-03T13:39:23.960" v="0" actId="478"/>
          <ac:spMkLst>
            <pc:docMk/>
            <pc:sldMk cId="3645863203" sldId="667"/>
            <ac:spMk id="48" creationId="{40C9E0FD-0C5C-4D65-9D05-550A7D2B085D}"/>
          </ac:spMkLst>
        </pc:spChg>
        <pc:spChg chg="add mod">
          <ac:chgData name="Tamsin Cullum" userId="f9ad8753-a5b9-4b1a-8b29-be36747d8b72" providerId="ADAL" clId="{105C2415-169C-463D-A0CE-F25A9D6C123F}" dt="2022-05-17T15:25:18.028" v="4760" actId="1076"/>
          <ac:spMkLst>
            <pc:docMk/>
            <pc:sldMk cId="3645863203" sldId="667"/>
            <ac:spMk id="51" creationId="{F6A060B3-D4E2-C880-161A-82A26A6C27E2}"/>
          </ac:spMkLst>
        </pc:spChg>
        <pc:spChg chg="mod">
          <ac:chgData name="Tamsin Cullum" userId="f9ad8753-a5b9-4b1a-8b29-be36747d8b72" providerId="ADAL" clId="{105C2415-169C-463D-A0CE-F25A9D6C123F}" dt="2022-05-17T15:24:52.589" v="4744" actId="1076"/>
          <ac:spMkLst>
            <pc:docMk/>
            <pc:sldMk cId="3645863203" sldId="667"/>
            <ac:spMk id="71" creationId="{C1AD0D29-E964-4278-B01B-78861AF7DD61}"/>
          </ac:spMkLst>
        </pc:spChg>
        <pc:spChg chg="mod">
          <ac:chgData name="Tamsin Cullum" userId="f9ad8753-a5b9-4b1a-8b29-be36747d8b72" providerId="ADAL" clId="{105C2415-169C-463D-A0CE-F25A9D6C123F}" dt="2022-05-17T15:24:52.589" v="4744" actId="1076"/>
          <ac:spMkLst>
            <pc:docMk/>
            <pc:sldMk cId="3645863203" sldId="667"/>
            <ac:spMk id="72" creationId="{F2D746AD-5527-49D2-8510-C12FC59038A5}"/>
          </ac:spMkLst>
        </pc:spChg>
        <pc:spChg chg="mod">
          <ac:chgData name="Tamsin Cullum" userId="f9ad8753-a5b9-4b1a-8b29-be36747d8b72" providerId="ADAL" clId="{105C2415-169C-463D-A0CE-F25A9D6C123F}" dt="2022-05-17T15:24:52.589" v="4744" actId="1076"/>
          <ac:spMkLst>
            <pc:docMk/>
            <pc:sldMk cId="3645863203" sldId="667"/>
            <ac:spMk id="74" creationId="{092C62D1-6F0A-458D-9D6B-A17242EBF937}"/>
          </ac:spMkLst>
        </pc:spChg>
        <pc:spChg chg="add mod">
          <ac:chgData name="Tamsin Cullum" userId="f9ad8753-a5b9-4b1a-8b29-be36747d8b72" providerId="ADAL" clId="{105C2415-169C-463D-A0CE-F25A9D6C123F}" dt="2022-05-17T15:25:18.028" v="4760" actId="1076"/>
          <ac:spMkLst>
            <pc:docMk/>
            <pc:sldMk cId="3645863203" sldId="667"/>
            <ac:spMk id="77" creationId="{962B506D-1730-9F9E-9C32-AE780DD50D22}"/>
          </ac:spMkLst>
        </pc:spChg>
        <pc:spChg chg="add del mod">
          <ac:chgData name="Tamsin Cullum" userId="f9ad8753-a5b9-4b1a-8b29-be36747d8b72" providerId="ADAL" clId="{105C2415-169C-463D-A0CE-F25A9D6C123F}" dt="2022-05-17T13:17:19.779" v="4244" actId="478"/>
          <ac:spMkLst>
            <pc:docMk/>
            <pc:sldMk cId="3645863203" sldId="667"/>
            <ac:spMk id="78" creationId="{3FDD2DE2-E576-1F61-590D-6244FC40E661}"/>
          </ac:spMkLst>
        </pc:spChg>
        <pc:spChg chg="mod">
          <ac:chgData name="Tamsin Cullum" userId="f9ad8753-a5b9-4b1a-8b29-be36747d8b72" providerId="ADAL" clId="{105C2415-169C-463D-A0CE-F25A9D6C123F}" dt="2022-05-17T15:24:52.589" v="4744" actId="1076"/>
          <ac:spMkLst>
            <pc:docMk/>
            <pc:sldMk cId="3645863203" sldId="667"/>
            <ac:spMk id="79" creationId="{677EA9EC-C494-4BAB-9F4C-B90F04A5F4F3}"/>
          </ac:spMkLst>
        </pc:spChg>
        <pc:spChg chg="mod">
          <ac:chgData name="Tamsin Cullum" userId="f9ad8753-a5b9-4b1a-8b29-be36747d8b72" providerId="ADAL" clId="{105C2415-169C-463D-A0CE-F25A9D6C123F}" dt="2022-05-17T15:24:52.589" v="4744" actId="1076"/>
          <ac:spMkLst>
            <pc:docMk/>
            <pc:sldMk cId="3645863203" sldId="667"/>
            <ac:spMk id="80" creationId="{B3CA2D18-DD6B-43E6-BE28-51E2A8F9FAF0}"/>
          </ac:spMkLst>
        </pc:spChg>
        <pc:spChg chg="mod">
          <ac:chgData name="Tamsin Cullum" userId="f9ad8753-a5b9-4b1a-8b29-be36747d8b72" providerId="ADAL" clId="{105C2415-169C-463D-A0CE-F25A9D6C123F}" dt="2022-05-17T15:24:52.589" v="4744" actId="1076"/>
          <ac:spMkLst>
            <pc:docMk/>
            <pc:sldMk cId="3645863203" sldId="667"/>
            <ac:spMk id="81" creationId="{515EB43E-E4B0-402A-A129-83B2370C210E}"/>
          </ac:spMkLst>
        </pc:spChg>
        <pc:spChg chg="mod">
          <ac:chgData name="Tamsin Cullum" userId="f9ad8753-a5b9-4b1a-8b29-be36747d8b72" providerId="ADAL" clId="{105C2415-169C-463D-A0CE-F25A9D6C123F}" dt="2022-05-17T15:25:40.868" v="4772" actId="1037"/>
          <ac:spMkLst>
            <pc:docMk/>
            <pc:sldMk cId="3645863203" sldId="667"/>
            <ac:spMk id="82" creationId="{6F95115A-E701-48AE-8C8B-435026DF1FA1}"/>
          </ac:spMkLst>
        </pc:spChg>
        <pc:spChg chg="add del mod">
          <ac:chgData name="Tamsin Cullum" userId="f9ad8753-a5b9-4b1a-8b29-be36747d8b72" providerId="ADAL" clId="{105C2415-169C-463D-A0CE-F25A9D6C123F}" dt="2022-05-17T13:17:44.619" v="4260" actId="478"/>
          <ac:spMkLst>
            <pc:docMk/>
            <pc:sldMk cId="3645863203" sldId="667"/>
            <ac:spMk id="84" creationId="{7FBFB3A5-DDCA-CE87-BC4A-188BFB302B01}"/>
          </ac:spMkLst>
        </pc:spChg>
        <pc:spChg chg="add mod">
          <ac:chgData name="Tamsin Cullum" userId="f9ad8753-a5b9-4b1a-8b29-be36747d8b72" providerId="ADAL" clId="{105C2415-169C-463D-A0CE-F25A9D6C123F}" dt="2022-05-17T15:25:18.028" v="4760" actId="1076"/>
          <ac:spMkLst>
            <pc:docMk/>
            <pc:sldMk cId="3645863203" sldId="667"/>
            <ac:spMk id="85" creationId="{7728150A-0370-A6CD-74DB-BAA7A2A197CB}"/>
          </ac:spMkLst>
        </pc:spChg>
        <pc:spChg chg="add mod">
          <ac:chgData name="Tamsin Cullum" userId="f9ad8753-a5b9-4b1a-8b29-be36747d8b72" providerId="ADAL" clId="{105C2415-169C-463D-A0CE-F25A9D6C123F}" dt="2022-05-17T15:25:18.028" v="4760" actId="1076"/>
          <ac:spMkLst>
            <pc:docMk/>
            <pc:sldMk cId="3645863203" sldId="667"/>
            <ac:spMk id="86" creationId="{86D31688-39CD-1B78-E50A-D71D6FF98CDA}"/>
          </ac:spMkLst>
        </pc:spChg>
        <pc:spChg chg="del">
          <ac:chgData name="Tamsin Cullum" userId="f9ad8753-a5b9-4b1a-8b29-be36747d8b72" providerId="ADAL" clId="{105C2415-169C-463D-A0CE-F25A9D6C123F}" dt="2022-05-17T12:51:10.116" v="3665" actId="478"/>
          <ac:spMkLst>
            <pc:docMk/>
            <pc:sldMk cId="3645863203" sldId="667"/>
            <ac:spMk id="87" creationId="{DEDDADDC-7B26-4884-B2E3-1B21708EB9E6}"/>
          </ac:spMkLst>
        </pc:spChg>
        <pc:spChg chg="add mod">
          <ac:chgData name="Tamsin Cullum" userId="f9ad8753-a5b9-4b1a-8b29-be36747d8b72" providerId="ADAL" clId="{105C2415-169C-463D-A0CE-F25A9D6C123F}" dt="2022-05-17T15:25:18.028" v="4760" actId="1076"/>
          <ac:spMkLst>
            <pc:docMk/>
            <pc:sldMk cId="3645863203" sldId="667"/>
            <ac:spMk id="89" creationId="{11F9EBCE-FCC0-A5D5-4C20-A0CB3BBEA3E1}"/>
          </ac:spMkLst>
        </pc:spChg>
        <pc:spChg chg="add mod">
          <ac:chgData name="Tamsin Cullum" userId="f9ad8753-a5b9-4b1a-8b29-be36747d8b72" providerId="ADAL" clId="{105C2415-169C-463D-A0CE-F25A9D6C123F}" dt="2022-05-17T15:25:18.028" v="4760" actId="1076"/>
          <ac:spMkLst>
            <pc:docMk/>
            <pc:sldMk cId="3645863203" sldId="667"/>
            <ac:spMk id="90" creationId="{E7868D6B-6150-2C82-44D0-ACAEFFDE8556}"/>
          </ac:spMkLst>
        </pc:spChg>
        <pc:spChg chg="add mod">
          <ac:chgData name="Tamsin Cullum" userId="f9ad8753-a5b9-4b1a-8b29-be36747d8b72" providerId="ADAL" clId="{105C2415-169C-463D-A0CE-F25A9D6C123F}" dt="2022-05-17T15:25:18.028" v="4760" actId="1076"/>
          <ac:spMkLst>
            <pc:docMk/>
            <pc:sldMk cId="3645863203" sldId="667"/>
            <ac:spMk id="91" creationId="{99499407-E7FB-EF4B-807C-1F9ABD316D64}"/>
          </ac:spMkLst>
        </pc:spChg>
        <pc:spChg chg="add mod">
          <ac:chgData name="Tamsin Cullum" userId="f9ad8753-a5b9-4b1a-8b29-be36747d8b72" providerId="ADAL" clId="{105C2415-169C-463D-A0CE-F25A9D6C123F}" dt="2022-05-17T15:25:18.028" v="4760" actId="1076"/>
          <ac:spMkLst>
            <pc:docMk/>
            <pc:sldMk cId="3645863203" sldId="667"/>
            <ac:spMk id="92" creationId="{2B61F926-06D9-5D68-5659-C673910026A7}"/>
          </ac:spMkLst>
        </pc:spChg>
        <pc:spChg chg="mod">
          <ac:chgData name="Tamsin Cullum" userId="f9ad8753-a5b9-4b1a-8b29-be36747d8b72" providerId="ADAL" clId="{105C2415-169C-463D-A0CE-F25A9D6C123F}" dt="2022-05-17T15:27:17.552" v="4801" actId="1037"/>
          <ac:spMkLst>
            <pc:docMk/>
            <pc:sldMk cId="3645863203" sldId="667"/>
            <ac:spMk id="102" creationId="{829E128D-EC62-468D-8882-8EA2EDD09705}"/>
          </ac:spMkLst>
        </pc:spChg>
        <pc:spChg chg="mod">
          <ac:chgData name="Tamsin Cullum" userId="f9ad8753-a5b9-4b1a-8b29-be36747d8b72" providerId="ADAL" clId="{105C2415-169C-463D-A0CE-F25A9D6C123F}" dt="2022-05-17T15:24:52.589" v="4744" actId="1076"/>
          <ac:spMkLst>
            <pc:docMk/>
            <pc:sldMk cId="3645863203" sldId="667"/>
            <ac:spMk id="104" creationId="{875400BC-D6A6-48D7-B194-06228EC671D5}"/>
          </ac:spMkLst>
        </pc:spChg>
        <pc:spChg chg="add del mod">
          <ac:chgData name="Tamsin Cullum" userId="f9ad8753-a5b9-4b1a-8b29-be36747d8b72" providerId="ADAL" clId="{105C2415-169C-463D-A0CE-F25A9D6C123F}" dt="2022-05-17T13:11:35.126" v="4105" actId="478"/>
          <ac:spMkLst>
            <pc:docMk/>
            <pc:sldMk cId="3645863203" sldId="667"/>
            <ac:spMk id="109" creationId="{C97D81E1-6141-836E-3C81-F67758CB7BC8}"/>
          </ac:spMkLst>
        </pc:spChg>
        <pc:spChg chg="add del mod">
          <ac:chgData name="Tamsin Cullum" userId="f9ad8753-a5b9-4b1a-8b29-be36747d8b72" providerId="ADAL" clId="{105C2415-169C-463D-A0CE-F25A9D6C123F}" dt="2022-05-17T15:26:57.566" v="4794"/>
          <ac:spMkLst>
            <pc:docMk/>
            <pc:sldMk cId="3645863203" sldId="667"/>
            <ac:spMk id="110" creationId="{185887A6-BE22-AD1F-CE92-24BC2B71EEBB}"/>
          </ac:spMkLst>
        </pc:spChg>
        <pc:spChg chg="add del mod">
          <ac:chgData name="Tamsin Cullum" userId="f9ad8753-a5b9-4b1a-8b29-be36747d8b72" providerId="ADAL" clId="{105C2415-169C-463D-A0CE-F25A9D6C123F}" dt="2022-05-17T13:14:06.854" v="4150" actId="478"/>
          <ac:spMkLst>
            <pc:docMk/>
            <pc:sldMk cId="3645863203" sldId="667"/>
            <ac:spMk id="120" creationId="{2DEE9F7C-4760-8884-8A06-E0B3B28308A2}"/>
          </ac:spMkLst>
        </pc:spChg>
        <pc:spChg chg="add del mod">
          <ac:chgData name="Tamsin Cullum" userId="f9ad8753-a5b9-4b1a-8b29-be36747d8b72" providerId="ADAL" clId="{105C2415-169C-463D-A0CE-F25A9D6C123F}" dt="2022-05-17T13:14:08.404" v="4151" actId="478"/>
          <ac:spMkLst>
            <pc:docMk/>
            <pc:sldMk cId="3645863203" sldId="667"/>
            <ac:spMk id="121" creationId="{36ADEE5F-4ACE-5576-6907-56C3B9DB9864}"/>
          </ac:spMkLst>
        </pc:spChg>
        <pc:spChg chg="add del mod">
          <ac:chgData name="Tamsin Cullum" userId="f9ad8753-a5b9-4b1a-8b29-be36747d8b72" providerId="ADAL" clId="{105C2415-169C-463D-A0CE-F25A9D6C123F}" dt="2022-05-17T15:26:57.566" v="4796"/>
          <ac:spMkLst>
            <pc:docMk/>
            <pc:sldMk cId="3645863203" sldId="667"/>
            <ac:spMk id="122" creationId="{76E1CED6-7563-CF33-8AB7-EBD07806EDF3}"/>
          </ac:spMkLst>
        </pc:spChg>
        <pc:spChg chg="add del mod">
          <ac:chgData name="Tamsin Cullum" userId="f9ad8753-a5b9-4b1a-8b29-be36747d8b72" providerId="ADAL" clId="{105C2415-169C-463D-A0CE-F25A9D6C123F}" dt="2022-05-17T15:23:50.438" v="4734" actId="478"/>
          <ac:spMkLst>
            <pc:docMk/>
            <pc:sldMk cId="3645863203" sldId="667"/>
            <ac:spMk id="132" creationId="{F5367703-4818-F8BA-35C7-7AFF8056D07E}"/>
          </ac:spMkLst>
        </pc:spChg>
        <pc:spChg chg="add del mod">
          <ac:chgData name="Tamsin Cullum" userId="f9ad8753-a5b9-4b1a-8b29-be36747d8b72" providerId="ADAL" clId="{105C2415-169C-463D-A0CE-F25A9D6C123F}" dt="2022-05-17T14:36:56.187" v="4585" actId="478"/>
          <ac:spMkLst>
            <pc:docMk/>
            <pc:sldMk cId="3645863203" sldId="667"/>
            <ac:spMk id="133" creationId="{7ECD9079-F422-80DE-2520-1B793C0D95BF}"/>
          </ac:spMkLst>
        </pc:spChg>
        <pc:spChg chg="add del mod">
          <ac:chgData name="Tamsin Cullum" userId="f9ad8753-a5b9-4b1a-8b29-be36747d8b72" providerId="ADAL" clId="{105C2415-169C-463D-A0CE-F25A9D6C123F}" dt="2022-05-17T13:21:30.563" v="4367" actId="478"/>
          <ac:spMkLst>
            <pc:docMk/>
            <pc:sldMk cId="3645863203" sldId="667"/>
            <ac:spMk id="134" creationId="{F5240452-0B46-5358-D825-E3F17B923403}"/>
          </ac:spMkLst>
        </pc:spChg>
        <pc:spChg chg="mod">
          <ac:chgData name="Tamsin Cullum" userId="f9ad8753-a5b9-4b1a-8b29-be36747d8b72" providerId="ADAL" clId="{105C2415-169C-463D-A0CE-F25A9D6C123F}" dt="2022-05-17T15:24:52.589" v="4744" actId="1076"/>
          <ac:spMkLst>
            <pc:docMk/>
            <pc:sldMk cId="3645863203" sldId="667"/>
            <ac:spMk id="135" creationId="{8B3199A2-2026-4B3D-9BE2-502E9DC4BCE2}"/>
          </ac:spMkLst>
        </pc:spChg>
        <pc:spChg chg="add mod">
          <ac:chgData name="Tamsin Cullum" userId="f9ad8753-a5b9-4b1a-8b29-be36747d8b72" providerId="ADAL" clId="{105C2415-169C-463D-A0CE-F25A9D6C123F}" dt="2022-05-17T15:24:52.589" v="4744" actId="1076"/>
          <ac:spMkLst>
            <pc:docMk/>
            <pc:sldMk cId="3645863203" sldId="667"/>
            <ac:spMk id="142" creationId="{1A7F6C82-A9B2-C9EF-9AE5-08AE2A975F7F}"/>
          </ac:spMkLst>
        </pc:spChg>
        <pc:spChg chg="mod">
          <ac:chgData name="Tamsin Cullum" userId="f9ad8753-a5b9-4b1a-8b29-be36747d8b72" providerId="ADAL" clId="{105C2415-169C-463D-A0CE-F25A9D6C123F}" dt="2022-05-17T15:24:52.589" v="4744" actId="1076"/>
          <ac:spMkLst>
            <pc:docMk/>
            <pc:sldMk cId="3645863203" sldId="667"/>
            <ac:spMk id="165" creationId="{3130D7D5-09A1-4FF8-A9FA-A4BDF2BECE83}"/>
          </ac:spMkLst>
        </pc:spChg>
        <pc:spChg chg="add mod">
          <ac:chgData name="Tamsin Cullum" userId="f9ad8753-a5b9-4b1a-8b29-be36747d8b72" providerId="ADAL" clId="{105C2415-169C-463D-A0CE-F25A9D6C123F}" dt="2022-05-17T15:27:27.051" v="4803" actId="1038"/>
          <ac:spMkLst>
            <pc:docMk/>
            <pc:sldMk cId="3645863203" sldId="667"/>
            <ac:spMk id="182" creationId="{616A33C7-3C4F-0FBF-72EE-7563E6E4F4F4}"/>
          </ac:spMkLst>
        </pc:spChg>
        <pc:cxnChg chg="mod">
          <ac:chgData name="Tamsin Cullum" userId="f9ad8753-a5b9-4b1a-8b29-be36747d8b72" providerId="ADAL" clId="{105C2415-169C-463D-A0CE-F25A9D6C123F}" dt="2022-05-17T15:24:56.418" v="4745" actId="14100"/>
          <ac:cxnSpMkLst>
            <pc:docMk/>
            <pc:sldMk cId="3645863203" sldId="667"/>
            <ac:cxnSpMk id="19" creationId="{773AA1C0-B0D8-4EEE-9157-886998C7139E}"/>
          </ac:cxnSpMkLst>
        </pc:cxnChg>
        <pc:cxnChg chg="mod">
          <ac:chgData name="Tamsin Cullum" userId="f9ad8753-a5b9-4b1a-8b29-be36747d8b72" providerId="ADAL" clId="{105C2415-169C-463D-A0CE-F25A9D6C123F}" dt="2022-05-17T15:24:52.589" v="4744" actId="1076"/>
          <ac:cxnSpMkLst>
            <pc:docMk/>
            <pc:sldMk cId="3645863203" sldId="667"/>
            <ac:cxnSpMk id="21" creationId="{414B132B-D953-4DAD-BF02-D0B9F715C43D}"/>
          </ac:cxnSpMkLst>
        </pc:cxnChg>
        <pc:cxnChg chg="mod">
          <ac:chgData name="Tamsin Cullum" userId="f9ad8753-a5b9-4b1a-8b29-be36747d8b72" providerId="ADAL" clId="{105C2415-169C-463D-A0CE-F25A9D6C123F}" dt="2022-05-17T15:24:52.589" v="4744" actId="1076"/>
          <ac:cxnSpMkLst>
            <pc:docMk/>
            <pc:sldMk cId="3645863203" sldId="667"/>
            <ac:cxnSpMk id="22" creationId="{741BAAC8-02F8-41F3-A800-100EBEB9FFA1}"/>
          </ac:cxnSpMkLst>
        </pc:cxnChg>
        <pc:cxnChg chg="del mod">
          <ac:chgData name="Tamsin Cullum" userId="f9ad8753-a5b9-4b1a-8b29-be36747d8b72" providerId="ADAL" clId="{105C2415-169C-463D-A0CE-F25A9D6C123F}" dt="2022-05-17T12:48:44.338" v="3624" actId="478"/>
          <ac:cxnSpMkLst>
            <pc:docMk/>
            <pc:sldMk cId="3645863203" sldId="667"/>
            <ac:cxnSpMk id="24" creationId="{2958D66A-C50B-4AFA-93D2-1C4D1E5DA0E3}"/>
          </ac:cxnSpMkLst>
        </pc:cxnChg>
        <pc:cxnChg chg="del mod">
          <ac:chgData name="Tamsin Cullum" userId="f9ad8753-a5b9-4b1a-8b29-be36747d8b72" providerId="ADAL" clId="{105C2415-169C-463D-A0CE-F25A9D6C123F}" dt="2022-05-17T12:49:52.649" v="3649" actId="478"/>
          <ac:cxnSpMkLst>
            <pc:docMk/>
            <pc:sldMk cId="3645863203" sldId="667"/>
            <ac:cxnSpMk id="25" creationId="{2ED21663-1E01-49E3-AEE6-DF202FC6D0C3}"/>
          </ac:cxnSpMkLst>
        </pc:cxnChg>
        <pc:cxnChg chg="mod">
          <ac:chgData name="Tamsin Cullum" userId="f9ad8753-a5b9-4b1a-8b29-be36747d8b72" providerId="ADAL" clId="{105C2415-169C-463D-A0CE-F25A9D6C123F}" dt="2022-05-17T15:24:52.589" v="4744" actId="1076"/>
          <ac:cxnSpMkLst>
            <pc:docMk/>
            <pc:sldMk cId="3645863203" sldId="667"/>
            <ac:cxnSpMk id="26" creationId="{4C10F340-85BE-400A-9D8F-341309352343}"/>
          </ac:cxnSpMkLst>
        </pc:cxnChg>
        <pc:cxnChg chg="mod">
          <ac:chgData name="Tamsin Cullum" userId="f9ad8753-a5b9-4b1a-8b29-be36747d8b72" providerId="ADAL" clId="{105C2415-169C-463D-A0CE-F25A9D6C123F}" dt="2022-05-17T15:24:52.589" v="4744" actId="1076"/>
          <ac:cxnSpMkLst>
            <pc:docMk/>
            <pc:sldMk cId="3645863203" sldId="667"/>
            <ac:cxnSpMk id="39" creationId="{5F54E228-EB83-4FE5-B5D2-381774F0EF77}"/>
          </ac:cxnSpMkLst>
        </pc:cxnChg>
        <pc:cxnChg chg="mod">
          <ac:chgData name="Tamsin Cullum" userId="f9ad8753-a5b9-4b1a-8b29-be36747d8b72" providerId="ADAL" clId="{105C2415-169C-463D-A0CE-F25A9D6C123F}" dt="2022-05-17T15:24:52.589" v="4744" actId="1076"/>
          <ac:cxnSpMkLst>
            <pc:docMk/>
            <pc:sldMk cId="3645863203" sldId="667"/>
            <ac:cxnSpMk id="40" creationId="{D4FC4D61-7466-4180-B766-A1DE540EBDB9}"/>
          </ac:cxnSpMkLst>
        </pc:cxnChg>
        <pc:cxnChg chg="add mod">
          <ac:chgData name="Tamsin Cullum" userId="f9ad8753-a5b9-4b1a-8b29-be36747d8b72" providerId="ADAL" clId="{105C2415-169C-463D-A0CE-F25A9D6C123F}" dt="2022-05-17T15:24:52.589" v="4744" actId="1076"/>
          <ac:cxnSpMkLst>
            <pc:docMk/>
            <pc:sldMk cId="3645863203" sldId="667"/>
            <ac:cxnSpMk id="42" creationId="{3C16BDE2-96B9-5A20-4848-063467BD96E0}"/>
          </ac:cxnSpMkLst>
        </pc:cxnChg>
        <pc:cxnChg chg="mod">
          <ac:chgData name="Tamsin Cullum" userId="f9ad8753-a5b9-4b1a-8b29-be36747d8b72" providerId="ADAL" clId="{105C2415-169C-463D-A0CE-F25A9D6C123F}" dt="2022-05-17T15:24:52.589" v="4744" actId="1076"/>
          <ac:cxnSpMkLst>
            <pc:docMk/>
            <pc:sldMk cId="3645863203" sldId="667"/>
            <ac:cxnSpMk id="43" creationId="{5D550B05-5E13-4099-AB53-5B82F4701F9F}"/>
          </ac:cxnSpMkLst>
        </pc:cxnChg>
        <pc:cxnChg chg="add mod">
          <ac:chgData name="Tamsin Cullum" userId="f9ad8753-a5b9-4b1a-8b29-be36747d8b72" providerId="ADAL" clId="{105C2415-169C-463D-A0CE-F25A9D6C123F}" dt="2022-05-17T15:24:52.589" v="4744" actId="1076"/>
          <ac:cxnSpMkLst>
            <pc:docMk/>
            <pc:sldMk cId="3645863203" sldId="667"/>
            <ac:cxnSpMk id="45" creationId="{9E62601B-F25F-2B9A-B415-9209D599A7F3}"/>
          </ac:cxnSpMkLst>
        </pc:cxnChg>
        <pc:cxnChg chg="add mod">
          <ac:chgData name="Tamsin Cullum" userId="f9ad8753-a5b9-4b1a-8b29-be36747d8b72" providerId="ADAL" clId="{105C2415-169C-463D-A0CE-F25A9D6C123F}" dt="2022-05-17T15:25:18.028" v="4760" actId="1076"/>
          <ac:cxnSpMkLst>
            <pc:docMk/>
            <pc:sldMk cId="3645863203" sldId="667"/>
            <ac:cxnSpMk id="53" creationId="{AFA86FC3-1787-BA05-07BE-B90634A24CA5}"/>
          </ac:cxnSpMkLst>
        </pc:cxnChg>
        <pc:cxnChg chg="add mod">
          <ac:chgData name="Tamsin Cullum" userId="f9ad8753-a5b9-4b1a-8b29-be36747d8b72" providerId="ADAL" clId="{105C2415-169C-463D-A0CE-F25A9D6C123F}" dt="2022-05-17T15:24:52.589" v="4744" actId="1076"/>
          <ac:cxnSpMkLst>
            <pc:docMk/>
            <pc:sldMk cId="3645863203" sldId="667"/>
            <ac:cxnSpMk id="59" creationId="{CEB7CC1D-4CD8-0E2B-2AAD-AF9A55FE0091}"/>
          </ac:cxnSpMkLst>
        </pc:cxnChg>
        <pc:cxnChg chg="add mod">
          <ac:chgData name="Tamsin Cullum" userId="f9ad8753-a5b9-4b1a-8b29-be36747d8b72" providerId="ADAL" clId="{105C2415-169C-463D-A0CE-F25A9D6C123F}" dt="2022-05-17T15:24:52.589" v="4744" actId="1076"/>
          <ac:cxnSpMkLst>
            <pc:docMk/>
            <pc:sldMk cId="3645863203" sldId="667"/>
            <ac:cxnSpMk id="62" creationId="{294980EC-5E97-60AF-4D79-7DDB778A83B9}"/>
          </ac:cxnSpMkLst>
        </pc:cxnChg>
        <pc:cxnChg chg="mod">
          <ac:chgData name="Tamsin Cullum" userId="f9ad8753-a5b9-4b1a-8b29-be36747d8b72" providerId="ADAL" clId="{105C2415-169C-463D-A0CE-F25A9D6C123F}" dt="2022-05-17T15:24:52.589" v="4744" actId="1076"/>
          <ac:cxnSpMkLst>
            <pc:docMk/>
            <pc:sldMk cId="3645863203" sldId="667"/>
            <ac:cxnSpMk id="76" creationId="{E1738D38-4A85-4C62-8B32-25E812BC5125}"/>
          </ac:cxnSpMkLst>
        </pc:cxnChg>
        <pc:cxnChg chg="del">
          <ac:chgData name="Tamsin Cullum" userId="f9ad8753-a5b9-4b1a-8b29-be36747d8b72" providerId="ADAL" clId="{105C2415-169C-463D-A0CE-F25A9D6C123F}" dt="2022-05-17T12:51:15.123" v="3667" actId="478"/>
          <ac:cxnSpMkLst>
            <pc:docMk/>
            <pc:sldMk cId="3645863203" sldId="667"/>
            <ac:cxnSpMk id="83" creationId="{C5BBEF06-6617-4C08-8FE8-0E7499A2E15E}"/>
          </ac:cxnSpMkLst>
        </pc:cxnChg>
        <pc:cxnChg chg="del mod">
          <ac:chgData name="Tamsin Cullum" userId="f9ad8753-a5b9-4b1a-8b29-be36747d8b72" providerId="ADAL" clId="{105C2415-169C-463D-A0CE-F25A9D6C123F}" dt="2022-05-17T12:52:56.737" v="3700" actId="478"/>
          <ac:cxnSpMkLst>
            <pc:docMk/>
            <pc:sldMk cId="3645863203" sldId="667"/>
            <ac:cxnSpMk id="88" creationId="{AE239E68-54CD-4F62-A5E9-15EBABD1A1D8}"/>
          </ac:cxnSpMkLst>
        </pc:cxnChg>
        <pc:cxnChg chg="add mod">
          <ac:chgData name="Tamsin Cullum" userId="f9ad8753-a5b9-4b1a-8b29-be36747d8b72" providerId="ADAL" clId="{105C2415-169C-463D-A0CE-F25A9D6C123F}" dt="2022-05-17T15:25:18.028" v="4760" actId="1076"/>
          <ac:cxnSpMkLst>
            <pc:docMk/>
            <pc:sldMk cId="3645863203" sldId="667"/>
            <ac:cxnSpMk id="93" creationId="{5DA00F8C-AB61-1397-4B9F-270D65A5AD1F}"/>
          </ac:cxnSpMkLst>
        </pc:cxnChg>
        <pc:cxnChg chg="add mod">
          <ac:chgData name="Tamsin Cullum" userId="f9ad8753-a5b9-4b1a-8b29-be36747d8b72" providerId="ADAL" clId="{105C2415-169C-463D-A0CE-F25A9D6C123F}" dt="2022-05-17T15:25:18.028" v="4760" actId="1076"/>
          <ac:cxnSpMkLst>
            <pc:docMk/>
            <pc:sldMk cId="3645863203" sldId="667"/>
            <ac:cxnSpMk id="94" creationId="{F093F562-3601-B876-15AF-F6814341D47A}"/>
          </ac:cxnSpMkLst>
        </pc:cxnChg>
        <pc:cxnChg chg="add del mod">
          <ac:chgData name="Tamsin Cullum" userId="f9ad8753-a5b9-4b1a-8b29-be36747d8b72" providerId="ADAL" clId="{105C2415-169C-463D-A0CE-F25A9D6C123F}" dt="2022-05-17T14:35:39.339" v="4511" actId="478"/>
          <ac:cxnSpMkLst>
            <pc:docMk/>
            <pc:sldMk cId="3645863203" sldId="667"/>
            <ac:cxnSpMk id="95" creationId="{434A58F5-D577-043F-7CD2-A9309A38189F}"/>
          </ac:cxnSpMkLst>
        </pc:cxnChg>
        <pc:cxnChg chg="add del mod">
          <ac:chgData name="Tamsin Cullum" userId="f9ad8753-a5b9-4b1a-8b29-be36747d8b72" providerId="ADAL" clId="{105C2415-169C-463D-A0CE-F25A9D6C123F}" dt="2022-05-17T14:35:40.234" v="4512" actId="478"/>
          <ac:cxnSpMkLst>
            <pc:docMk/>
            <pc:sldMk cId="3645863203" sldId="667"/>
            <ac:cxnSpMk id="98" creationId="{F5D92D46-181F-D86E-B0D0-5D9089C35F45}"/>
          </ac:cxnSpMkLst>
        </pc:cxnChg>
        <pc:cxnChg chg="add mod">
          <ac:chgData name="Tamsin Cullum" userId="f9ad8753-a5b9-4b1a-8b29-be36747d8b72" providerId="ADAL" clId="{105C2415-169C-463D-A0CE-F25A9D6C123F}" dt="2022-05-17T15:25:18.028" v="4760" actId="1076"/>
          <ac:cxnSpMkLst>
            <pc:docMk/>
            <pc:sldMk cId="3645863203" sldId="667"/>
            <ac:cxnSpMk id="99" creationId="{67353670-1C22-76A8-AD94-745736480724}"/>
          </ac:cxnSpMkLst>
        </pc:cxnChg>
        <pc:cxnChg chg="add mod">
          <ac:chgData name="Tamsin Cullum" userId="f9ad8753-a5b9-4b1a-8b29-be36747d8b72" providerId="ADAL" clId="{105C2415-169C-463D-A0CE-F25A9D6C123F}" dt="2022-05-17T15:25:18.028" v="4760" actId="1076"/>
          <ac:cxnSpMkLst>
            <pc:docMk/>
            <pc:sldMk cId="3645863203" sldId="667"/>
            <ac:cxnSpMk id="100" creationId="{43E40566-D741-551C-35B6-14702CE37FFE}"/>
          </ac:cxnSpMkLst>
        </pc:cxnChg>
        <pc:cxnChg chg="add mod">
          <ac:chgData name="Tamsin Cullum" userId="f9ad8753-a5b9-4b1a-8b29-be36747d8b72" providerId="ADAL" clId="{105C2415-169C-463D-A0CE-F25A9D6C123F}" dt="2022-05-17T15:25:18.028" v="4760" actId="1076"/>
          <ac:cxnSpMkLst>
            <pc:docMk/>
            <pc:sldMk cId="3645863203" sldId="667"/>
            <ac:cxnSpMk id="101" creationId="{CBAF4264-4542-D063-66BD-1DF48A4E126E}"/>
          </ac:cxnSpMkLst>
        </pc:cxnChg>
        <pc:cxnChg chg="add mod">
          <ac:chgData name="Tamsin Cullum" userId="f9ad8753-a5b9-4b1a-8b29-be36747d8b72" providerId="ADAL" clId="{105C2415-169C-463D-A0CE-F25A9D6C123F}" dt="2022-05-17T15:25:18.028" v="4760" actId="1076"/>
          <ac:cxnSpMkLst>
            <pc:docMk/>
            <pc:sldMk cId="3645863203" sldId="667"/>
            <ac:cxnSpMk id="105" creationId="{181B0100-29AF-3E42-868F-C3DCA237CC5E}"/>
          </ac:cxnSpMkLst>
        </pc:cxnChg>
        <pc:cxnChg chg="add mod">
          <ac:chgData name="Tamsin Cullum" userId="f9ad8753-a5b9-4b1a-8b29-be36747d8b72" providerId="ADAL" clId="{105C2415-169C-463D-A0CE-F25A9D6C123F}" dt="2022-05-17T15:25:18.028" v="4760" actId="1076"/>
          <ac:cxnSpMkLst>
            <pc:docMk/>
            <pc:sldMk cId="3645863203" sldId="667"/>
            <ac:cxnSpMk id="108" creationId="{CAD8B1C0-C7A1-F9B4-22CF-1CCE22E606BF}"/>
          </ac:cxnSpMkLst>
        </pc:cxnChg>
        <pc:cxnChg chg="mod">
          <ac:chgData name="Tamsin Cullum" userId="f9ad8753-a5b9-4b1a-8b29-be36747d8b72" providerId="ADAL" clId="{105C2415-169C-463D-A0CE-F25A9D6C123F}" dt="2022-05-17T15:24:52.589" v="4744" actId="1076"/>
          <ac:cxnSpMkLst>
            <pc:docMk/>
            <pc:sldMk cId="3645863203" sldId="667"/>
            <ac:cxnSpMk id="124" creationId="{1735771B-92D3-4367-B83C-8EC8310C0B12}"/>
          </ac:cxnSpMkLst>
        </pc:cxnChg>
        <pc:cxnChg chg="mod">
          <ac:chgData name="Tamsin Cullum" userId="f9ad8753-a5b9-4b1a-8b29-be36747d8b72" providerId="ADAL" clId="{105C2415-169C-463D-A0CE-F25A9D6C123F}" dt="2022-05-17T15:27:27.051" v="4803" actId="1038"/>
          <ac:cxnSpMkLst>
            <pc:docMk/>
            <pc:sldMk cId="3645863203" sldId="667"/>
            <ac:cxnSpMk id="126" creationId="{981FB571-D681-4955-8B43-D84CEDEA2FBC}"/>
          </ac:cxnSpMkLst>
        </pc:cxnChg>
        <pc:cxnChg chg="mod">
          <ac:chgData name="Tamsin Cullum" userId="f9ad8753-a5b9-4b1a-8b29-be36747d8b72" providerId="ADAL" clId="{105C2415-169C-463D-A0CE-F25A9D6C123F}" dt="2022-05-17T15:27:17.552" v="4801" actId="1037"/>
          <ac:cxnSpMkLst>
            <pc:docMk/>
            <pc:sldMk cId="3645863203" sldId="667"/>
            <ac:cxnSpMk id="127" creationId="{23F0DA40-3B33-4D5A-8554-507BC713B070}"/>
          </ac:cxnSpMkLst>
        </pc:cxnChg>
        <pc:cxnChg chg="mod">
          <ac:chgData name="Tamsin Cullum" userId="f9ad8753-a5b9-4b1a-8b29-be36747d8b72" providerId="ADAL" clId="{105C2415-169C-463D-A0CE-F25A9D6C123F}" dt="2022-05-17T15:24:52.589" v="4744" actId="1076"/>
          <ac:cxnSpMkLst>
            <pc:docMk/>
            <pc:sldMk cId="3645863203" sldId="667"/>
            <ac:cxnSpMk id="128" creationId="{6B046948-3864-418A-815D-2A15B6A008C2}"/>
          </ac:cxnSpMkLst>
        </pc:cxnChg>
        <pc:cxnChg chg="mod">
          <ac:chgData name="Tamsin Cullum" userId="f9ad8753-a5b9-4b1a-8b29-be36747d8b72" providerId="ADAL" clId="{105C2415-169C-463D-A0CE-F25A9D6C123F}" dt="2022-05-17T15:24:52.589" v="4744" actId="1076"/>
          <ac:cxnSpMkLst>
            <pc:docMk/>
            <pc:sldMk cId="3645863203" sldId="667"/>
            <ac:cxnSpMk id="129" creationId="{D0FE2B8B-E31E-4436-B53F-F8817AB8D443}"/>
          </ac:cxnSpMkLst>
        </pc:cxnChg>
        <pc:cxnChg chg="del mod">
          <ac:chgData name="Tamsin Cullum" userId="f9ad8753-a5b9-4b1a-8b29-be36747d8b72" providerId="ADAL" clId="{105C2415-169C-463D-A0CE-F25A9D6C123F}" dt="2022-05-17T12:51:11.360" v="3666" actId="478"/>
          <ac:cxnSpMkLst>
            <pc:docMk/>
            <pc:sldMk cId="3645863203" sldId="667"/>
            <ac:cxnSpMk id="130" creationId="{E0A4A3DF-0BA0-4014-BEC0-2E69B332B6B8}"/>
          </ac:cxnSpMkLst>
        </pc:cxnChg>
        <pc:cxnChg chg="del mod">
          <ac:chgData name="Tamsin Cullum" userId="f9ad8753-a5b9-4b1a-8b29-be36747d8b72" providerId="ADAL" clId="{105C2415-169C-463D-A0CE-F25A9D6C123F}" dt="2022-05-17T12:51:02.404" v="3663" actId="478"/>
          <ac:cxnSpMkLst>
            <pc:docMk/>
            <pc:sldMk cId="3645863203" sldId="667"/>
            <ac:cxnSpMk id="131" creationId="{98663BF0-F108-4C1D-91A2-9C8424E0D4A4}"/>
          </ac:cxnSpMkLst>
        </pc:cxnChg>
        <pc:cxnChg chg="add del mod">
          <ac:chgData name="Tamsin Cullum" userId="f9ad8753-a5b9-4b1a-8b29-be36747d8b72" providerId="ADAL" clId="{105C2415-169C-463D-A0CE-F25A9D6C123F}" dt="2022-05-17T15:26:34.920" v="4780" actId="478"/>
          <ac:cxnSpMkLst>
            <pc:docMk/>
            <pc:sldMk cId="3645863203" sldId="667"/>
            <ac:cxnSpMk id="137" creationId="{E2088360-FF1F-1E5F-13D9-3D8E99709FF2}"/>
          </ac:cxnSpMkLst>
        </pc:cxnChg>
        <pc:cxnChg chg="add mod">
          <ac:chgData name="Tamsin Cullum" userId="f9ad8753-a5b9-4b1a-8b29-be36747d8b72" providerId="ADAL" clId="{105C2415-169C-463D-A0CE-F25A9D6C123F}" dt="2022-05-17T15:24:52.589" v="4744" actId="1076"/>
          <ac:cxnSpMkLst>
            <pc:docMk/>
            <pc:sldMk cId="3645863203" sldId="667"/>
            <ac:cxnSpMk id="180" creationId="{38D9F12E-6AFB-F115-7493-3F28CA951A1D}"/>
          </ac:cxnSpMkLst>
        </pc:cxnChg>
        <pc:cxnChg chg="add mod">
          <ac:chgData name="Tamsin Cullum" userId="f9ad8753-a5b9-4b1a-8b29-be36747d8b72" providerId="ADAL" clId="{105C2415-169C-463D-A0CE-F25A9D6C123F}" dt="2022-05-17T15:25:40.868" v="4772" actId="1037"/>
          <ac:cxnSpMkLst>
            <pc:docMk/>
            <pc:sldMk cId="3645863203" sldId="667"/>
            <ac:cxnSpMk id="193" creationId="{BF1CA34D-F55C-39A0-609D-F2C761A049E1}"/>
          </ac:cxnSpMkLst>
        </pc:cxnChg>
      </pc:sldChg>
      <pc:sldChg chg="modSp mod">
        <pc:chgData name="Tamsin Cullum" userId="f9ad8753-a5b9-4b1a-8b29-be36747d8b72" providerId="ADAL" clId="{105C2415-169C-463D-A0CE-F25A9D6C123F}" dt="2022-05-17T12:59:36.478" v="3948" actId="20577"/>
        <pc:sldMkLst>
          <pc:docMk/>
          <pc:sldMk cId="3453790944" sldId="668"/>
        </pc:sldMkLst>
        <pc:spChg chg="mod">
          <ac:chgData name="Tamsin Cullum" userId="f9ad8753-a5b9-4b1a-8b29-be36747d8b72" providerId="ADAL" clId="{105C2415-169C-463D-A0CE-F25A9D6C123F}" dt="2022-05-17T12:59:36.478" v="3948" actId="20577"/>
          <ac:spMkLst>
            <pc:docMk/>
            <pc:sldMk cId="3453790944" sldId="668"/>
            <ac:spMk id="14" creationId="{5BD548F7-FA65-4E34-9FCA-0ADBA490204F}"/>
          </ac:spMkLst>
        </pc:spChg>
      </pc:sldChg>
      <pc:sldChg chg="modSp mod">
        <pc:chgData name="Tamsin Cullum" userId="f9ad8753-a5b9-4b1a-8b29-be36747d8b72" providerId="ADAL" clId="{105C2415-169C-463D-A0CE-F25A9D6C123F}" dt="2022-05-17T12:59:39.266" v="3949" actId="20577"/>
        <pc:sldMkLst>
          <pc:docMk/>
          <pc:sldMk cId="980184769" sldId="669"/>
        </pc:sldMkLst>
        <pc:spChg chg="mod">
          <ac:chgData name="Tamsin Cullum" userId="f9ad8753-a5b9-4b1a-8b29-be36747d8b72" providerId="ADAL" clId="{105C2415-169C-463D-A0CE-F25A9D6C123F}" dt="2022-05-17T12:59:39.266" v="3949" actId="20577"/>
          <ac:spMkLst>
            <pc:docMk/>
            <pc:sldMk cId="980184769" sldId="669"/>
            <ac:spMk id="11" creationId="{BFB9F67A-018A-482C-BC17-C092D2D304F6}"/>
          </ac:spMkLst>
        </pc:spChg>
        <pc:spChg chg="mod">
          <ac:chgData name="Tamsin Cullum" userId="f9ad8753-a5b9-4b1a-8b29-be36747d8b72" providerId="ADAL" clId="{105C2415-169C-463D-A0CE-F25A9D6C123F}" dt="2022-05-16T12:08:27.153" v="3618" actId="20577"/>
          <ac:spMkLst>
            <pc:docMk/>
            <pc:sldMk cId="980184769" sldId="669"/>
            <ac:spMk id="341" creationId="{39824C29-0397-48FB-9132-B2949E89A322}"/>
          </ac:spMkLst>
        </pc:spChg>
      </pc:sldChg>
      <pc:sldChg chg="modSp mod">
        <pc:chgData name="Tamsin Cullum" userId="f9ad8753-a5b9-4b1a-8b29-be36747d8b72" providerId="ADAL" clId="{105C2415-169C-463D-A0CE-F25A9D6C123F}" dt="2022-05-17T12:59:41.963" v="3950" actId="20577"/>
        <pc:sldMkLst>
          <pc:docMk/>
          <pc:sldMk cId="357032551" sldId="670"/>
        </pc:sldMkLst>
        <pc:spChg chg="mod">
          <ac:chgData name="Tamsin Cullum" userId="f9ad8753-a5b9-4b1a-8b29-be36747d8b72" providerId="ADAL" clId="{105C2415-169C-463D-A0CE-F25A9D6C123F}" dt="2022-05-17T12:59:41.963" v="3950" actId="20577"/>
          <ac:spMkLst>
            <pc:docMk/>
            <pc:sldMk cId="357032551" sldId="670"/>
            <ac:spMk id="11" creationId="{BFB9F67A-018A-482C-BC17-C092D2D304F6}"/>
          </ac:spMkLst>
        </pc:spChg>
      </pc:sldChg>
      <pc:sldChg chg="modSp mod">
        <pc:chgData name="Tamsin Cullum" userId="f9ad8753-a5b9-4b1a-8b29-be36747d8b72" providerId="ADAL" clId="{105C2415-169C-463D-A0CE-F25A9D6C123F}" dt="2022-05-17T13:00:08.667" v="3996" actId="313"/>
        <pc:sldMkLst>
          <pc:docMk/>
          <pc:sldMk cId="638654624" sldId="671"/>
        </pc:sldMkLst>
        <pc:spChg chg="mod">
          <ac:chgData name="Tamsin Cullum" userId="f9ad8753-a5b9-4b1a-8b29-be36747d8b72" providerId="ADAL" clId="{105C2415-169C-463D-A0CE-F25A9D6C123F}" dt="2022-05-17T13:00:08.667" v="3996" actId="313"/>
          <ac:spMkLst>
            <pc:docMk/>
            <pc:sldMk cId="638654624" sldId="671"/>
            <ac:spMk id="14" creationId="{5BD548F7-FA65-4E34-9FCA-0ADBA490204F}"/>
          </ac:spMkLst>
        </pc:spChg>
      </pc:sldChg>
      <pc:sldChg chg="modSp mod">
        <pc:chgData name="Tamsin Cullum" userId="f9ad8753-a5b9-4b1a-8b29-be36747d8b72" providerId="ADAL" clId="{105C2415-169C-463D-A0CE-F25A9D6C123F}" dt="2022-05-17T13:00:12.696" v="3997" actId="20577"/>
        <pc:sldMkLst>
          <pc:docMk/>
          <pc:sldMk cId="3394817645" sldId="672"/>
        </pc:sldMkLst>
        <pc:spChg chg="mod">
          <ac:chgData name="Tamsin Cullum" userId="f9ad8753-a5b9-4b1a-8b29-be36747d8b72" providerId="ADAL" clId="{105C2415-169C-463D-A0CE-F25A9D6C123F}" dt="2022-05-17T13:00:12.696" v="3997" actId="20577"/>
          <ac:spMkLst>
            <pc:docMk/>
            <pc:sldMk cId="3394817645" sldId="672"/>
            <ac:spMk id="14" creationId="{5BD548F7-FA65-4E34-9FCA-0ADBA490204F}"/>
          </ac:spMkLst>
        </pc:spChg>
      </pc:sldChg>
      <pc:sldChg chg="modSp mod">
        <pc:chgData name="Tamsin Cullum" userId="f9ad8753-a5b9-4b1a-8b29-be36747d8b72" providerId="ADAL" clId="{105C2415-169C-463D-A0CE-F25A9D6C123F}" dt="2022-05-17T13:00:15.282" v="3998" actId="20577"/>
        <pc:sldMkLst>
          <pc:docMk/>
          <pc:sldMk cId="2077287618" sldId="673"/>
        </pc:sldMkLst>
        <pc:spChg chg="mod">
          <ac:chgData name="Tamsin Cullum" userId="f9ad8753-a5b9-4b1a-8b29-be36747d8b72" providerId="ADAL" clId="{105C2415-169C-463D-A0CE-F25A9D6C123F}" dt="2022-05-17T13:00:15.282" v="3998" actId="20577"/>
          <ac:spMkLst>
            <pc:docMk/>
            <pc:sldMk cId="2077287618" sldId="673"/>
            <ac:spMk id="14" creationId="{5BD548F7-FA65-4E34-9FCA-0ADBA490204F}"/>
          </ac:spMkLst>
        </pc:spChg>
      </pc:sldChg>
      <pc:sldChg chg="modSp mod">
        <pc:chgData name="Tamsin Cullum" userId="f9ad8753-a5b9-4b1a-8b29-be36747d8b72" providerId="ADAL" clId="{105C2415-169C-463D-A0CE-F25A9D6C123F}" dt="2022-05-17T13:00:17.579" v="3999" actId="20577"/>
        <pc:sldMkLst>
          <pc:docMk/>
          <pc:sldMk cId="2191799765" sldId="674"/>
        </pc:sldMkLst>
        <pc:spChg chg="mod">
          <ac:chgData name="Tamsin Cullum" userId="f9ad8753-a5b9-4b1a-8b29-be36747d8b72" providerId="ADAL" clId="{105C2415-169C-463D-A0CE-F25A9D6C123F}" dt="2022-05-17T13:00:17.579" v="3999" actId="20577"/>
          <ac:spMkLst>
            <pc:docMk/>
            <pc:sldMk cId="2191799765" sldId="674"/>
            <ac:spMk id="14" creationId="{5BD548F7-FA65-4E34-9FCA-0ADBA490204F}"/>
          </ac:spMkLst>
        </pc:spChg>
      </pc:sldChg>
      <pc:sldChg chg="modSp mod">
        <pc:chgData name="Tamsin Cullum" userId="f9ad8753-a5b9-4b1a-8b29-be36747d8b72" providerId="ADAL" clId="{105C2415-169C-463D-A0CE-F25A9D6C123F}" dt="2022-05-17T13:00:20.770" v="4000" actId="20577"/>
        <pc:sldMkLst>
          <pc:docMk/>
          <pc:sldMk cId="3236237903" sldId="675"/>
        </pc:sldMkLst>
        <pc:spChg chg="mod">
          <ac:chgData name="Tamsin Cullum" userId="f9ad8753-a5b9-4b1a-8b29-be36747d8b72" providerId="ADAL" clId="{105C2415-169C-463D-A0CE-F25A9D6C123F}" dt="2022-05-17T13:00:20.770" v="4000" actId="20577"/>
          <ac:spMkLst>
            <pc:docMk/>
            <pc:sldMk cId="3236237903" sldId="675"/>
            <ac:spMk id="14" creationId="{5BD548F7-FA65-4E34-9FCA-0ADBA490204F}"/>
          </ac:spMkLst>
        </pc:spChg>
      </pc:sldChg>
      <pc:sldChg chg="modSp mod">
        <pc:chgData name="Tamsin Cullum" userId="f9ad8753-a5b9-4b1a-8b29-be36747d8b72" providerId="ADAL" clId="{105C2415-169C-463D-A0CE-F25A9D6C123F}" dt="2022-05-17T13:00:23.963" v="4001" actId="20577"/>
        <pc:sldMkLst>
          <pc:docMk/>
          <pc:sldMk cId="2639948332" sldId="676"/>
        </pc:sldMkLst>
        <pc:spChg chg="mod">
          <ac:chgData name="Tamsin Cullum" userId="f9ad8753-a5b9-4b1a-8b29-be36747d8b72" providerId="ADAL" clId="{105C2415-169C-463D-A0CE-F25A9D6C123F}" dt="2022-05-17T13:00:23.963" v="4001" actId="20577"/>
          <ac:spMkLst>
            <pc:docMk/>
            <pc:sldMk cId="2639948332" sldId="676"/>
            <ac:spMk id="14" creationId="{5BD548F7-FA65-4E34-9FCA-0ADBA490204F}"/>
          </ac:spMkLst>
        </pc:spChg>
      </pc:sldChg>
      <pc:sldChg chg="modSp mod">
        <pc:chgData name="Tamsin Cullum" userId="f9ad8753-a5b9-4b1a-8b29-be36747d8b72" providerId="ADAL" clId="{105C2415-169C-463D-A0CE-F25A9D6C123F}" dt="2022-05-17T13:00:26.180" v="4002" actId="20577"/>
        <pc:sldMkLst>
          <pc:docMk/>
          <pc:sldMk cId="4219262088" sldId="677"/>
        </pc:sldMkLst>
        <pc:spChg chg="mod">
          <ac:chgData name="Tamsin Cullum" userId="f9ad8753-a5b9-4b1a-8b29-be36747d8b72" providerId="ADAL" clId="{105C2415-169C-463D-A0CE-F25A9D6C123F}" dt="2022-05-17T13:00:26.180" v="4002" actId="20577"/>
          <ac:spMkLst>
            <pc:docMk/>
            <pc:sldMk cId="4219262088" sldId="677"/>
            <ac:spMk id="14" creationId="{5BD548F7-FA65-4E34-9FCA-0ADBA490204F}"/>
          </ac:spMkLst>
        </pc:spChg>
      </pc:sldChg>
      <pc:sldChg chg="addSp delSp modSp new del mod">
        <pc:chgData name="Tamsin Cullum" userId="f9ad8753-a5b9-4b1a-8b29-be36747d8b72" providerId="ADAL" clId="{105C2415-169C-463D-A0CE-F25A9D6C123F}" dt="2022-05-03T14:03:06.707" v="407" actId="47"/>
        <pc:sldMkLst>
          <pc:docMk/>
          <pc:sldMk cId="1164714368" sldId="678"/>
        </pc:sldMkLst>
        <pc:spChg chg="del">
          <ac:chgData name="Tamsin Cullum" userId="f9ad8753-a5b9-4b1a-8b29-be36747d8b72" providerId="ADAL" clId="{105C2415-169C-463D-A0CE-F25A9D6C123F}" dt="2022-05-03T13:39:36.900" v="4" actId="478"/>
          <ac:spMkLst>
            <pc:docMk/>
            <pc:sldMk cId="1164714368" sldId="678"/>
            <ac:spMk id="2" creationId="{EF26D2EE-C714-4A9E-BE09-45AD51B590C6}"/>
          </ac:spMkLst>
        </pc:spChg>
        <pc:spChg chg="del">
          <ac:chgData name="Tamsin Cullum" userId="f9ad8753-a5b9-4b1a-8b29-be36747d8b72" providerId="ADAL" clId="{105C2415-169C-463D-A0CE-F25A9D6C123F}" dt="2022-05-03T13:39:39.077" v="5" actId="478"/>
          <ac:spMkLst>
            <pc:docMk/>
            <pc:sldMk cId="1164714368" sldId="678"/>
            <ac:spMk id="3" creationId="{490E29B1-8AD5-450B-82A7-F6C7457A9CDD}"/>
          </ac:spMkLst>
        </pc:spChg>
        <pc:spChg chg="del">
          <ac:chgData name="Tamsin Cullum" userId="f9ad8753-a5b9-4b1a-8b29-be36747d8b72" providerId="ADAL" clId="{105C2415-169C-463D-A0CE-F25A9D6C123F}" dt="2022-05-03T13:39:40.212" v="6" actId="478"/>
          <ac:spMkLst>
            <pc:docMk/>
            <pc:sldMk cId="1164714368" sldId="678"/>
            <ac:spMk id="4" creationId="{18C3A698-5569-4F39-99C5-E17BEEA49F76}"/>
          </ac:spMkLst>
        </pc:spChg>
        <pc:spChg chg="del">
          <ac:chgData name="Tamsin Cullum" userId="f9ad8753-a5b9-4b1a-8b29-be36747d8b72" providerId="ADAL" clId="{105C2415-169C-463D-A0CE-F25A9D6C123F}" dt="2022-05-03T13:39:41.684" v="7" actId="478"/>
          <ac:spMkLst>
            <pc:docMk/>
            <pc:sldMk cId="1164714368" sldId="678"/>
            <ac:spMk id="5" creationId="{C557E549-E461-45D3-8162-E18F98924958}"/>
          </ac:spMkLst>
        </pc:spChg>
        <pc:spChg chg="add mod">
          <ac:chgData name="Tamsin Cullum" userId="f9ad8753-a5b9-4b1a-8b29-be36747d8b72" providerId="ADAL" clId="{105C2415-169C-463D-A0CE-F25A9D6C123F}" dt="2022-05-03T13:56:07.039" v="300" actId="1036"/>
          <ac:spMkLst>
            <pc:docMk/>
            <pc:sldMk cId="1164714368" sldId="678"/>
            <ac:spMk id="7" creationId="{D072E268-CB3C-4A9D-A843-C58FB4B6F932}"/>
          </ac:spMkLst>
        </pc:spChg>
        <pc:spChg chg="add mod">
          <ac:chgData name="Tamsin Cullum" userId="f9ad8753-a5b9-4b1a-8b29-be36747d8b72" providerId="ADAL" clId="{105C2415-169C-463D-A0CE-F25A9D6C123F}" dt="2022-05-03T13:56:07.039" v="300" actId="1036"/>
          <ac:spMkLst>
            <pc:docMk/>
            <pc:sldMk cId="1164714368" sldId="678"/>
            <ac:spMk id="9" creationId="{E90114D9-EF6E-4CB8-BE5E-4C7D4BDD26FD}"/>
          </ac:spMkLst>
        </pc:spChg>
        <pc:spChg chg="add mod">
          <ac:chgData name="Tamsin Cullum" userId="f9ad8753-a5b9-4b1a-8b29-be36747d8b72" providerId="ADAL" clId="{105C2415-169C-463D-A0CE-F25A9D6C123F}" dt="2022-05-03T13:56:07.039" v="300" actId="1036"/>
          <ac:spMkLst>
            <pc:docMk/>
            <pc:sldMk cId="1164714368" sldId="678"/>
            <ac:spMk id="11" creationId="{CCBCCE1D-C346-40DE-AB56-77CF559A18EA}"/>
          </ac:spMkLst>
        </pc:spChg>
        <pc:spChg chg="add mod">
          <ac:chgData name="Tamsin Cullum" userId="f9ad8753-a5b9-4b1a-8b29-be36747d8b72" providerId="ADAL" clId="{105C2415-169C-463D-A0CE-F25A9D6C123F}" dt="2022-05-03T13:56:07.039" v="300" actId="1036"/>
          <ac:spMkLst>
            <pc:docMk/>
            <pc:sldMk cId="1164714368" sldId="678"/>
            <ac:spMk id="13" creationId="{07C21F53-FD9B-4CB2-B11F-2138AE340283}"/>
          </ac:spMkLst>
        </pc:spChg>
        <pc:spChg chg="add mod">
          <ac:chgData name="Tamsin Cullum" userId="f9ad8753-a5b9-4b1a-8b29-be36747d8b72" providerId="ADAL" clId="{105C2415-169C-463D-A0CE-F25A9D6C123F}" dt="2022-05-03T13:56:07.039" v="300" actId="1036"/>
          <ac:spMkLst>
            <pc:docMk/>
            <pc:sldMk cId="1164714368" sldId="678"/>
            <ac:spMk id="15" creationId="{EBDC4DE4-4EED-407B-850C-4EE6C5EE8E3C}"/>
          </ac:spMkLst>
        </pc:spChg>
        <pc:spChg chg="add mod">
          <ac:chgData name="Tamsin Cullum" userId="f9ad8753-a5b9-4b1a-8b29-be36747d8b72" providerId="ADAL" clId="{105C2415-169C-463D-A0CE-F25A9D6C123F}" dt="2022-05-03T13:56:26.525" v="308" actId="1076"/>
          <ac:spMkLst>
            <pc:docMk/>
            <pc:sldMk cId="1164714368" sldId="678"/>
            <ac:spMk id="22" creationId="{BECB1C8F-B2B0-4356-8216-ABD6A94CE09D}"/>
          </ac:spMkLst>
        </pc:spChg>
        <pc:spChg chg="add mod">
          <ac:chgData name="Tamsin Cullum" userId="f9ad8753-a5b9-4b1a-8b29-be36747d8b72" providerId="ADAL" clId="{105C2415-169C-463D-A0CE-F25A9D6C123F}" dt="2022-05-03T13:56:23.657" v="307" actId="1076"/>
          <ac:spMkLst>
            <pc:docMk/>
            <pc:sldMk cId="1164714368" sldId="678"/>
            <ac:spMk id="23" creationId="{A6675C2B-9267-43B6-9216-2E3577AFA9B7}"/>
          </ac:spMkLst>
        </pc:spChg>
        <pc:spChg chg="add mod">
          <ac:chgData name="Tamsin Cullum" userId="f9ad8753-a5b9-4b1a-8b29-be36747d8b72" providerId="ADAL" clId="{105C2415-169C-463D-A0CE-F25A9D6C123F}" dt="2022-05-03T13:56:30.261" v="309" actId="1076"/>
          <ac:spMkLst>
            <pc:docMk/>
            <pc:sldMk cId="1164714368" sldId="678"/>
            <ac:spMk id="24" creationId="{7FE306B2-2A3F-4A37-B587-A6D350A11C2E}"/>
          </ac:spMkLst>
        </pc:spChg>
        <pc:spChg chg="add mod">
          <ac:chgData name="Tamsin Cullum" userId="f9ad8753-a5b9-4b1a-8b29-be36747d8b72" providerId="ADAL" clId="{105C2415-169C-463D-A0CE-F25A9D6C123F}" dt="2022-05-03T13:56:07.039" v="300" actId="1036"/>
          <ac:spMkLst>
            <pc:docMk/>
            <pc:sldMk cId="1164714368" sldId="678"/>
            <ac:spMk id="25" creationId="{DD9E0C58-BFEB-49FF-92F0-899C652BBAB9}"/>
          </ac:spMkLst>
        </pc:spChg>
        <pc:spChg chg="add del mod">
          <ac:chgData name="Tamsin Cullum" userId="f9ad8753-a5b9-4b1a-8b29-be36747d8b72" providerId="ADAL" clId="{105C2415-169C-463D-A0CE-F25A9D6C123F}" dt="2022-05-03T13:43:27.244" v="78" actId="478"/>
          <ac:spMkLst>
            <pc:docMk/>
            <pc:sldMk cId="1164714368" sldId="678"/>
            <ac:spMk id="26" creationId="{9A62F3F2-EE7A-48F9-AC87-1190F5D19BB4}"/>
          </ac:spMkLst>
        </pc:spChg>
        <pc:spChg chg="add del mod">
          <ac:chgData name="Tamsin Cullum" userId="f9ad8753-a5b9-4b1a-8b29-be36747d8b72" providerId="ADAL" clId="{105C2415-169C-463D-A0CE-F25A9D6C123F}" dt="2022-05-03T13:43:27.244" v="78" actId="478"/>
          <ac:spMkLst>
            <pc:docMk/>
            <pc:sldMk cId="1164714368" sldId="678"/>
            <ac:spMk id="27" creationId="{C690A57B-098F-4919-9711-5EF8D35B5A8B}"/>
          </ac:spMkLst>
        </pc:spChg>
        <pc:spChg chg="add del mod">
          <ac:chgData name="Tamsin Cullum" userId="f9ad8753-a5b9-4b1a-8b29-be36747d8b72" providerId="ADAL" clId="{105C2415-169C-463D-A0CE-F25A9D6C123F}" dt="2022-05-03T13:43:27.244" v="78" actId="478"/>
          <ac:spMkLst>
            <pc:docMk/>
            <pc:sldMk cId="1164714368" sldId="678"/>
            <ac:spMk id="28" creationId="{6D0ED6FB-7C75-4DCA-94DF-A99389C066CC}"/>
          </ac:spMkLst>
        </pc:spChg>
        <pc:spChg chg="add del mod">
          <ac:chgData name="Tamsin Cullum" userId="f9ad8753-a5b9-4b1a-8b29-be36747d8b72" providerId="ADAL" clId="{105C2415-169C-463D-A0CE-F25A9D6C123F}" dt="2022-05-03T13:43:27.244" v="78" actId="478"/>
          <ac:spMkLst>
            <pc:docMk/>
            <pc:sldMk cId="1164714368" sldId="678"/>
            <ac:spMk id="29" creationId="{4201BE45-EA4F-418C-8A64-3159C9C49CDE}"/>
          </ac:spMkLst>
        </pc:spChg>
        <pc:spChg chg="add del mod">
          <ac:chgData name="Tamsin Cullum" userId="f9ad8753-a5b9-4b1a-8b29-be36747d8b72" providerId="ADAL" clId="{105C2415-169C-463D-A0CE-F25A9D6C123F}" dt="2022-05-03T13:43:27.244" v="78" actId="478"/>
          <ac:spMkLst>
            <pc:docMk/>
            <pc:sldMk cId="1164714368" sldId="678"/>
            <ac:spMk id="32" creationId="{9A55590A-1635-4AEE-A0E5-C2BA91BB1B64}"/>
          </ac:spMkLst>
        </pc:spChg>
        <pc:spChg chg="add mod">
          <ac:chgData name="Tamsin Cullum" userId="f9ad8753-a5b9-4b1a-8b29-be36747d8b72" providerId="ADAL" clId="{105C2415-169C-463D-A0CE-F25A9D6C123F}" dt="2022-05-03T13:56:07.039" v="300" actId="1036"/>
          <ac:spMkLst>
            <pc:docMk/>
            <pc:sldMk cId="1164714368" sldId="678"/>
            <ac:spMk id="33" creationId="{DF6579C1-1E37-4F0C-AF71-A0C36327386E}"/>
          </ac:spMkLst>
        </pc:spChg>
        <pc:spChg chg="add mod">
          <ac:chgData name="Tamsin Cullum" userId="f9ad8753-a5b9-4b1a-8b29-be36747d8b72" providerId="ADAL" clId="{105C2415-169C-463D-A0CE-F25A9D6C123F}" dt="2022-05-03T13:56:19.829" v="306" actId="14100"/>
          <ac:spMkLst>
            <pc:docMk/>
            <pc:sldMk cId="1164714368" sldId="678"/>
            <ac:spMk id="37" creationId="{5D88CDD3-5452-4C6A-BEEB-648E56B5180A}"/>
          </ac:spMkLst>
        </pc:spChg>
        <pc:cxnChg chg="add del mod">
          <ac:chgData name="Tamsin Cullum" userId="f9ad8753-a5b9-4b1a-8b29-be36747d8b72" providerId="ADAL" clId="{105C2415-169C-463D-A0CE-F25A9D6C123F}" dt="2022-05-03T13:43:27.244" v="78" actId="478"/>
          <ac:cxnSpMkLst>
            <pc:docMk/>
            <pc:sldMk cId="1164714368" sldId="678"/>
            <ac:cxnSpMk id="16" creationId="{D680EAB9-6E2A-4FAF-80D2-0DFB32DA95FE}"/>
          </ac:cxnSpMkLst>
        </pc:cxnChg>
        <pc:cxnChg chg="add del mod">
          <ac:chgData name="Tamsin Cullum" userId="f9ad8753-a5b9-4b1a-8b29-be36747d8b72" providerId="ADAL" clId="{105C2415-169C-463D-A0CE-F25A9D6C123F}" dt="2022-05-03T13:43:27.244" v="78" actId="478"/>
          <ac:cxnSpMkLst>
            <pc:docMk/>
            <pc:sldMk cId="1164714368" sldId="678"/>
            <ac:cxnSpMk id="17" creationId="{49C74866-29EF-45E9-A692-4D646618262D}"/>
          </ac:cxnSpMkLst>
        </pc:cxnChg>
        <pc:cxnChg chg="add del mod">
          <ac:chgData name="Tamsin Cullum" userId="f9ad8753-a5b9-4b1a-8b29-be36747d8b72" providerId="ADAL" clId="{105C2415-169C-463D-A0CE-F25A9D6C123F}" dt="2022-05-03T13:43:44.860" v="84" actId="478"/>
          <ac:cxnSpMkLst>
            <pc:docMk/>
            <pc:sldMk cId="1164714368" sldId="678"/>
            <ac:cxnSpMk id="18" creationId="{CB1CDAEB-EFB6-4B38-AF4A-2D3E84CC86A0}"/>
          </ac:cxnSpMkLst>
        </pc:cxnChg>
        <pc:cxnChg chg="add del mod">
          <ac:chgData name="Tamsin Cullum" userId="f9ad8753-a5b9-4b1a-8b29-be36747d8b72" providerId="ADAL" clId="{105C2415-169C-463D-A0CE-F25A9D6C123F}" dt="2022-05-03T13:43:27.244" v="78" actId="478"/>
          <ac:cxnSpMkLst>
            <pc:docMk/>
            <pc:sldMk cId="1164714368" sldId="678"/>
            <ac:cxnSpMk id="19" creationId="{B7831DA4-102C-47A9-B71E-6305AF526ABA}"/>
          </ac:cxnSpMkLst>
        </pc:cxnChg>
        <pc:cxnChg chg="add del mod">
          <ac:chgData name="Tamsin Cullum" userId="f9ad8753-a5b9-4b1a-8b29-be36747d8b72" providerId="ADAL" clId="{105C2415-169C-463D-A0CE-F25A9D6C123F}" dt="2022-05-03T13:43:27.244" v="78" actId="478"/>
          <ac:cxnSpMkLst>
            <pc:docMk/>
            <pc:sldMk cId="1164714368" sldId="678"/>
            <ac:cxnSpMk id="20" creationId="{610E65C1-DF53-4EFB-BC66-6A0829508F38}"/>
          </ac:cxnSpMkLst>
        </pc:cxnChg>
        <pc:cxnChg chg="add del mod">
          <ac:chgData name="Tamsin Cullum" userId="f9ad8753-a5b9-4b1a-8b29-be36747d8b72" providerId="ADAL" clId="{105C2415-169C-463D-A0CE-F25A9D6C123F}" dt="2022-05-03T13:43:27.244" v="78" actId="478"/>
          <ac:cxnSpMkLst>
            <pc:docMk/>
            <pc:sldMk cId="1164714368" sldId="678"/>
            <ac:cxnSpMk id="21" creationId="{D25E34F6-74A0-4390-AE25-CE79066D4263}"/>
          </ac:cxnSpMkLst>
        </pc:cxnChg>
        <pc:cxnChg chg="add del mod">
          <ac:chgData name="Tamsin Cullum" userId="f9ad8753-a5b9-4b1a-8b29-be36747d8b72" providerId="ADAL" clId="{105C2415-169C-463D-A0CE-F25A9D6C123F}" dt="2022-05-03T13:43:27.244" v="78" actId="478"/>
          <ac:cxnSpMkLst>
            <pc:docMk/>
            <pc:sldMk cId="1164714368" sldId="678"/>
            <ac:cxnSpMk id="30" creationId="{38278462-388F-419C-87CE-B10F1277F5DB}"/>
          </ac:cxnSpMkLst>
        </pc:cxnChg>
        <pc:cxnChg chg="add del mod">
          <ac:chgData name="Tamsin Cullum" userId="f9ad8753-a5b9-4b1a-8b29-be36747d8b72" providerId="ADAL" clId="{105C2415-169C-463D-A0CE-F25A9D6C123F}" dt="2022-05-03T13:43:27.244" v="78" actId="478"/>
          <ac:cxnSpMkLst>
            <pc:docMk/>
            <pc:sldMk cId="1164714368" sldId="678"/>
            <ac:cxnSpMk id="31" creationId="{E11B170E-3A86-4668-85B6-7E4025BBA5C2}"/>
          </ac:cxnSpMkLst>
        </pc:cxnChg>
        <pc:cxnChg chg="add del mod">
          <ac:chgData name="Tamsin Cullum" userId="f9ad8753-a5b9-4b1a-8b29-be36747d8b72" providerId="ADAL" clId="{105C2415-169C-463D-A0CE-F25A9D6C123F}" dt="2022-05-03T13:44:29.145" v="100" actId="478"/>
          <ac:cxnSpMkLst>
            <pc:docMk/>
            <pc:sldMk cId="1164714368" sldId="678"/>
            <ac:cxnSpMk id="34" creationId="{D80F31E8-0D35-4C18-B206-B4659DCD090A}"/>
          </ac:cxnSpMkLst>
        </pc:cxnChg>
        <pc:cxnChg chg="add del mod">
          <ac:chgData name="Tamsin Cullum" userId="f9ad8753-a5b9-4b1a-8b29-be36747d8b72" providerId="ADAL" clId="{105C2415-169C-463D-A0CE-F25A9D6C123F}" dt="2022-05-03T13:43:27.244" v="78" actId="478"/>
          <ac:cxnSpMkLst>
            <pc:docMk/>
            <pc:sldMk cId="1164714368" sldId="678"/>
            <ac:cxnSpMk id="35" creationId="{66246C38-A6F7-4DFA-8620-735D05E034CA}"/>
          </ac:cxnSpMkLst>
        </pc:cxnChg>
        <pc:cxnChg chg="add del mod">
          <ac:chgData name="Tamsin Cullum" userId="f9ad8753-a5b9-4b1a-8b29-be36747d8b72" providerId="ADAL" clId="{105C2415-169C-463D-A0CE-F25A9D6C123F}" dt="2022-05-03T13:43:27.244" v="78" actId="478"/>
          <ac:cxnSpMkLst>
            <pc:docMk/>
            <pc:sldMk cId="1164714368" sldId="678"/>
            <ac:cxnSpMk id="36" creationId="{8C74C562-B1E0-44C5-8704-09393202CE66}"/>
          </ac:cxnSpMkLst>
        </pc:cxnChg>
      </pc:sldChg>
      <pc:sldChg chg="addSp delSp modSp add del mod">
        <pc:chgData name="Tamsin Cullum" userId="f9ad8753-a5b9-4b1a-8b29-be36747d8b72" providerId="ADAL" clId="{105C2415-169C-463D-A0CE-F25A9D6C123F}" dt="2022-05-03T14:03:09.332" v="408" actId="47"/>
        <pc:sldMkLst>
          <pc:docMk/>
          <pc:sldMk cId="3236993432" sldId="679"/>
        </pc:sldMkLst>
        <pc:spChg chg="del">
          <ac:chgData name="Tamsin Cullum" userId="f9ad8753-a5b9-4b1a-8b29-be36747d8b72" providerId="ADAL" clId="{105C2415-169C-463D-A0CE-F25A9D6C123F}" dt="2022-05-03T13:41:07.387" v="36" actId="478"/>
          <ac:spMkLst>
            <pc:docMk/>
            <pc:sldMk cId="3236993432" sldId="679"/>
            <ac:spMk id="7" creationId="{D072E268-CB3C-4A9D-A843-C58FB4B6F932}"/>
          </ac:spMkLst>
        </pc:spChg>
        <pc:spChg chg="add del mod">
          <ac:chgData name="Tamsin Cullum" userId="f9ad8753-a5b9-4b1a-8b29-be36747d8b72" providerId="ADAL" clId="{105C2415-169C-463D-A0CE-F25A9D6C123F}" dt="2022-05-03T14:00:32.347" v="369"/>
          <ac:spMkLst>
            <pc:docMk/>
            <pc:sldMk cId="3236993432" sldId="679"/>
            <ac:spMk id="8" creationId="{C40819E0-5E64-4F7A-9E91-C15180BC25C7}"/>
          </ac:spMkLst>
        </pc:spChg>
        <pc:spChg chg="del mod">
          <ac:chgData name="Tamsin Cullum" userId="f9ad8753-a5b9-4b1a-8b29-be36747d8b72" providerId="ADAL" clId="{105C2415-169C-463D-A0CE-F25A9D6C123F}" dt="2022-05-03T13:41:08.338" v="38" actId="478"/>
          <ac:spMkLst>
            <pc:docMk/>
            <pc:sldMk cId="3236993432" sldId="679"/>
            <ac:spMk id="9" creationId="{E90114D9-EF6E-4CB8-BE5E-4C7D4BDD26FD}"/>
          </ac:spMkLst>
        </pc:spChg>
        <pc:spChg chg="add mod">
          <ac:chgData name="Tamsin Cullum" userId="f9ad8753-a5b9-4b1a-8b29-be36747d8b72" providerId="ADAL" clId="{105C2415-169C-463D-A0CE-F25A9D6C123F}" dt="2022-05-03T13:48:31.798" v="158" actId="14100"/>
          <ac:spMkLst>
            <pc:docMk/>
            <pc:sldMk cId="3236993432" sldId="679"/>
            <ac:spMk id="10" creationId="{48977604-58A0-4DC6-93DD-BF22449CB020}"/>
          </ac:spMkLst>
        </pc:spChg>
        <pc:spChg chg="del">
          <ac:chgData name="Tamsin Cullum" userId="f9ad8753-a5b9-4b1a-8b29-be36747d8b72" providerId="ADAL" clId="{105C2415-169C-463D-A0CE-F25A9D6C123F}" dt="2022-05-03T13:41:10.596" v="39" actId="478"/>
          <ac:spMkLst>
            <pc:docMk/>
            <pc:sldMk cId="3236993432" sldId="679"/>
            <ac:spMk id="11" creationId="{CCBCCE1D-C346-40DE-AB56-77CF559A18EA}"/>
          </ac:spMkLst>
        </pc:spChg>
        <pc:spChg chg="add mod">
          <ac:chgData name="Tamsin Cullum" userId="f9ad8753-a5b9-4b1a-8b29-be36747d8b72" providerId="ADAL" clId="{105C2415-169C-463D-A0CE-F25A9D6C123F}" dt="2022-05-03T13:48:29.955" v="157" actId="14100"/>
          <ac:spMkLst>
            <pc:docMk/>
            <pc:sldMk cId="3236993432" sldId="679"/>
            <ac:spMk id="12" creationId="{47E2EF3C-BA42-48DE-A3BA-07FEB9B244D9}"/>
          </ac:spMkLst>
        </pc:spChg>
        <pc:spChg chg="del">
          <ac:chgData name="Tamsin Cullum" userId="f9ad8753-a5b9-4b1a-8b29-be36747d8b72" providerId="ADAL" clId="{105C2415-169C-463D-A0CE-F25A9D6C123F}" dt="2022-05-03T13:41:10.596" v="39" actId="478"/>
          <ac:spMkLst>
            <pc:docMk/>
            <pc:sldMk cId="3236993432" sldId="679"/>
            <ac:spMk id="13" creationId="{07C21F53-FD9B-4CB2-B11F-2138AE340283}"/>
          </ac:spMkLst>
        </pc:spChg>
        <pc:spChg chg="add mod">
          <ac:chgData name="Tamsin Cullum" userId="f9ad8753-a5b9-4b1a-8b29-be36747d8b72" providerId="ADAL" clId="{105C2415-169C-463D-A0CE-F25A9D6C123F}" dt="2022-05-03T13:49:22.240" v="177" actId="14100"/>
          <ac:spMkLst>
            <pc:docMk/>
            <pc:sldMk cId="3236993432" sldId="679"/>
            <ac:spMk id="14" creationId="{94136E10-2F19-4239-9BEE-6719B566F874}"/>
          </ac:spMkLst>
        </pc:spChg>
        <pc:spChg chg="del">
          <ac:chgData name="Tamsin Cullum" userId="f9ad8753-a5b9-4b1a-8b29-be36747d8b72" providerId="ADAL" clId="{105C2415-169C-463D-A0CE-F25A9D6C123F}" dt="2022-05-03T13:41:10.596" v="39" actId="478"/>
          <ac:spMkLst>
            <pc:docMk/>
            <pc:sldMk cId="3236993432" sldId="679"/>
            <ac:spMk id="15" creationId="{EBDC4DE4-4EED-407B-850C-4EE6C5EE8E3C}"/>
          </ac:spMkLst>
        </pc:spChg>
        <pc:spChg chg="add mod">
          <ac:chgData name="Tamsin Cullum" userId="f9ad8753-a5b9-4b1a-8b29-be36747d8b72" providerId="ADAL" clId="{105C2415-169C-463D-A0CE-F25A9D6C123F}" dt="2022-05-03T13:48:24.180" v="156" actId="1076"/>
          <ac:spMkLst>
            <pc:docMk/>
            <pc:sldMk cId="3236993432" sldId="679"/>
            <ac:spMk id="16" creationId="{9FBCD5A7-49B4-4246-AFAB-CCC0FFC1F714}"/>
          </ac:spMkLst>
        </pc:spChg>
        <pc:spChg chg="add mod">
          <ac:chgData name="Tamsin Cullum" userId="f9ad8753-a5b9-4b1a-8b29-be36747d8b72" providerId="ADAL" clId="{105C2415-169C-463D-A0CE-F25A9D6C123F}" dt="2022-05-03T14:00:38.619" v="371" actId="21"/>
          <ac:spMkLst>
            <pc:docMk/>
            <pc:sldMk cId="3236993432" sldId="679"/>
            <ac:spMk id="17" creationId="{465EECC1-EB16-446E-A046-93F124FFC0D4}"/>
          </ac:spMkLst>
        </pc:spChg>
        <pc:spChg chg="add mod">
          <ac:chgData name="Tamsin Cullum" userId="f9ad8753-a5b9-4b1a-8b29-be36747d8b72" providerId="ADAL" clId="{105C2415-169C-463D-A0CE-F25A9D6C123F}" dt="2022-05-03T13:48:05.421" v="150" actId="465"/>
          <ac:spMkLst>
            <pc:docMk/>
            <pc:sldMk cId="3236993432" sldId="679"/>
            <ac:spMk id="18" creationId="{985CF377-B942-4797-BB79-091E2DF23C42}"/>
          </ac:spMkLst>
        </pc:spChg>
        <pc:spChg chg="add mod">
          <ac:chgData name="Tamsin Cullum" userId="f9ad8753-a5b9-4b1a-8b29-be36747d8b72" providerId="ADAL" clId="{105C2415-169C-463D-A0CE-F25A9D6C123F}" dt="2022-05-03T13:48:05.421" v="150" actId="465"/>
          <ac:spMkLst>
            <pc:docMk/>
            <pc:sldMk cId="3236993432" sldId="679"/>
            <ac:spMk id="19" creationId="{ED6A4968-44C9-4688-BAA2-01FEA7E4113C}"/>
          </ac:spMkLst>
        </pc:spChg>
        <pc:spChg chg="add mod">
          <ac:chgData name="Tamsin Cullum" userId="f9ad8753-a5b9-4b1a-8b29-be36747d8b72" providerId="ADAL" clId="{105C2415-169C-463D-A0CE-F25A9D6C123F}" dt="2022-05-03T13:47:59.969" v="149" actId="552"/>
          <ac:spMkLst>
            <pc:docMk/>
            <pc:sldMk cId="3236993432" sldId="679"/>
            <ac:spMk id="20" creationId="{47AF6FCC-8DA3-4EF2-975E-FCCFE5794CC9}"/>
          </ac:spMkLst>
        </pc:spChg>
        <pc:spChg chg="add mod">
          <ac:chgData name="Tamsin Cullum" userId="f9ad8753-a5b9-4b1a-8b29-be36747d8b72" providerId="ADAL" clId="{105C2415-169C-463D-A0CE-F25A9D6C123F}" dt="2022-05-03T13:48:05.421" v="150" actId="465"/>
          <ac:spMkLst>
            <pc:docMk/>
            <pc:sldMk cId="3236993432" sldId="679"/>
            <ac:spMk id="21" creationId="{0190B873-4FCC-4DD0-AD55-1D67B9DE0BD0}"/>
          </ac:spMkLst>
        </pc:spChg>
      </pc:sldChg>
      <pc:sldChg chg="addSp delSp modSp add mod ord setBg modNotesTx">
        <pc:chgData name="Tamsin Cullum" userId="f9ad8753-a5b9-4b1a-8b29-be36747d8b72" providerId="ADAL" clId="{105C2415-169C-463D-A0CE-F25A9D6C123F}" dt="2022-05-20T07:54:50.204" v="7709" actId="26606"/>
        <pc:sldMkLst>
          <pc:docMk/>
          <pc:sldMk cId="2688159026" sldId="680"/>
        </pc:sldMkLst>
        <pc:spChg chg="mod">
          <ac:chgData name="Tamsin Cullum" userId="f9ad8753-a5b9-4b1a-8b29-be36747d8b72" providerId="ADAL" clId="{105C2415-169C-463D-A0CE-F25A9D6C123F}" dt="2022-05-20T07:54:14.059" v="7696" actId="26606"/>
          <ac:spMkLst>
            <pc:docMk/>
            <pc:sldMk cId="2688159026" sldId="680"/>
            <ac:spMk id="6" creationId="{E26E1F2F-D9C6-4B80-B776-C34CC1C22CE5}"/>
          </ac:spMkLst>
        </pc:spChg>
        <pc:spChg chg="add del mod ord">
          <ac:chgData name="Tamsin Cullum" userId="f9ad8753-a5b9-4b1a-8b29-be36747d8b72" providerId="ADAL" clId="{105C2415-169C-463D-A0CE-F25A9D6C123F}" dt="2022-05-20T07:54:50.204" v="7709" actId="26606"/>
          <ac:spMkLst>
            <pc:docMk/>
            <pc:sldMk cId="2688159026" sldId="680"/>
            <ac:spMk id="7" creationId="{562E853C-7E93-402A-94DB-B0F30CAEC285}"/>
          </ac:spMkLst>
        </pc:spChg>
        <pc:spChg chg="add">
          <ac:chgData name="Tamsin Cullum" userId="f9ad8753-a5b9-4b1a-8b29-be36747d8b72" providerId="ADAL" clId="{105C2415-169C-463D-A0CE-F25A9D6C123F}" dt="2022-05-20T07:54:14.059" v="7696" actId="26606"/>
          <ac:spMkLst>
            <pc:docMk/>
            <pc:sldMk cId="2688159026" sldId="680"/>
            <ac:spMk id="12" creationId="{4038CB10-1F5C-4D54-9DF7-12586DE5B007}"/>
          </ac:spMkLst>
        </pc:spChg>
        <pc:spChg chg="add">
          <ac:chgData name="Tamsin Cullum" userId="f9ad8753-a5b9-4b1a-8b29-be36747d8b72" providerId="ADAL" clId="{105C2415-169C-463D-A0CE-F25A9D6C123F}" dt="2022-05-20T07:54:14.059" v="7696" actId="26606"/>
          <ac:spMkLst>
            <pc:docMk/>
            <pc:sldMk cId="2688159026" sldId="680"/>
            <ac:spMk id="14" creationId="{73ED6512-6858-4552-B699-9A97FE9A4EA2}"/>
          </ac:spMkLst>
        </pc:spChg>
        <pc:graphicFrameChg chg="add del">
          <ac:chgData name="Tamsin Cullum" userId="f9ad8753-a5b9-4b1a-8b29-be36747d8b72" providerId="ADAL" clId="{105C2415-169C-463D-A0CE-F25A9D6C123F}" dt="2022-05-20T07:54:50.204" v="7709" actId="26606"/>
          <ac:graphicFrameMkLst>
            <pc:docMk/>
            <pc:sldMk cId="2688159026" sldId="680"/>
            <ac:graphicFrameMk id="16" creationId="{028ECC1C-1AE3-9362-7DDD-B5928A8B79F7}"/>
          </ac:graphicFrameMkLst>
        </pc:graphicFrameChg>
        <pc:picChg chg="add mod">
          <ac:chgData name="Tamsin Cullum" userId="f9ad8753-a5b9-4b1a-8b29-be36747d8b72" providerId="ADAL" clId="{105C2415-169C-463D-A0CE-F25A9D6C123F}" dt="2022-05-20T07:54:14.059" v="7696" actId="26606"/>
          <ac:picMkLst>
            <pc:docMk/>
            <pc:sldMk cId="2688159026" sldId="680"/>
            <ac:picMk id="3" creationId="{76403D3A-4F57-1876-5920-1EF204DB0271}"/>
          </ac:picMkLst>
        </pc:picChg>
      </pc:sldChg>
      <pc:sldChg chg="modSp add del mod">
        <pc:chgData name="Tamsin Cullum" userId="f9ad8753-a5b9-4b1a-8b29-be36747d8b72" providerId="ADAL" clId="{105C2415-169C-463D-A0CE-F25A9D6C123F}" dt="2022-05-03T13:54:18.646" v="262" actId="47"/>
        <pc:sldMkLst>
          <pc:docMk/>
          <pc:sldMk cId="3064972815" sldId="681"/>
        </pc:sldMkLst>
        <pc:spChg chg="mod">
          <ac:chgData name="Tamsin Cullum" userId="f9ad8753-a5b9-4b1a-8b29-be36747d8b72" providerId="ADAL" clId="{105C2415-169C-463D-A0CE-F25A9D6C123F}" dt="2022-05-03T13:52:39.644" v="238" actId="21"/>
          <ac:spMkLst>
            <pc:docMk/>
            <pc:sldMk cId="3064972815" sldId="681"/>
            <ac:spMk id="7" creationId="{562E853C-7E93-402A-94DB-B0F30CAEC285}"/>
          </ac:spMkLst>
        </pc:spChg>
      </pc:sldChg>
      <pc:sldChg chg="addSp delSp modSp new mod setBg modNotesTx">
        <pc:chgData name="Tamsin Cullum" userId="f9ad8753-a5b9-4b1a-8b29-be36747d8b72" providerId="ADAL" clId="{105C2415-169C-463D-A0CE-F25A9D6C123F}" dt="2022-05-20T07:56:17.737" v="7722" actId="1076"/>
        <pc:sldMkLst>
          <pc:docMk/>
          <pc:sldMk cId="3883822284" sldId="681"/>
        </pc:sldMkLst>
        <pc:spChg chg="del">
          <ac:chgData name="Tamsin Cullum" userId="f9ad8753-a5b9-4b1a-8b29-be36747d8b72" providerId="ADAL" clId="{105C2415-169C-463D-A0CE-F25A9D6C123F}" dt="2022-05-03T13:56:37.312" v="311" actId="478"/>
          <ac:spMkLst>
            <pc:docMk/>
            <pc:sldMk cId="3883822284" sldId="681"/>
            <ac:spMk id="2" creationId="{B4A34A6E-BB00-4A6B-8F1B-38042672C52C}"/>
          </ac:spMkLst>
        </pc:spChg>
        <pc:spChg chg="del">
          <ac:chgData name="Tamsin Cullum" userId="f9ad8753-a5b9-4b1a-8b29-be36747d8b72" providerId="ADAL" clId="{105C2415-169C-463D-A0CE-F25A9D6C123F}" dt="2022-05-03T13:56:38.760" v="312" actId="478"/>
          <ac:spMkLst>
            <pc:docMk/>
            <pc:sldMk cId="3883822284" sldId="681"/>
            <ac:spMk id="3" creationId="{F4C24218-1EAD-42F1-B63D-D3F3EBE9DDA0}"/>
          </ac:spMkLst>
        </pc:spChg>
        <pc:spChg chg="del">
          <ac:chgData name="Tamsin Cullum" userId="f9ad8753-a5b9-4b1a-8b29-be36747d8b72" providerId="ADAL" clId="{105C2415-169C-463D-A0CE-F25A9D6C123F}" dt="2022-05-03T13:56:39.541" v="313" actId="478"/>
          <ac:spMkLst>
            <pc:docMk/>
            <pc:sldMk cId="3883822284" sldId="681"/>
            <ac:spMk id="4" creationId="{4888B185-2218-49BB-9718-9707E77CF37B}"/>
          </ac:spMkLst>
        </pc:spChg>
        <pc:spChg chg="del">
          <ac:chgData name="Tamsin Cullum" userId="f9ad8753-a5b9-4b1a-8b29-be36747d8b72" providerId="ADAL" clId="{105C2415-169C-463D-A0CE-F25A9D6C123F}" dt="2022-05-03T13:56:40.629" v="314" actId="478"/>
          <ac:spMkLst>
            <pc:docMk/>
            <pc:sldMk cId="3883822284" sldId="681"/>
            <ac:spMk id="5" creationId="{FD9BF96D-8C29-423A-A37E-E28AF08CDA24}"/>
          </ac:spMkLst>
        </pc:spChg>
        <pc:spChg chg="add">
          <ac:chgData name="Tamsin Cullum" userId="f9ad8753-a5b9-4b1a-8b29-be36747d8b72" providerId="ADAL" clId="{105C2415-169C-463D-A0CE-F25A9D6C123F}" dt="2022-05-20T07:55:03.278" v="7710" actId="26606"/>
          <ac:spMkLst>
            <pc:docMk/>
            <pc:sldMk cId="3883822284" sldId="681"/>
            <ac:spMk id="11" creationId="{AB8C311F-7253-4AED-9701-7FC0708C41C7}"/>
          </ac:spMkLst>
        </pc:spChg>
        <pc:spChg chg="add">
          <ac:chgData name="Tamsin Cullum" userId="f9ad8753-a5b9-4b1a-8b29-be36747d8b72" providerId="ADAL" clId="{105C2415-169C-463D-A0CE-F25A9D6C123F}" dt="2022-05-20T07:55:03.278" v="7710" actId="26606"/>
          <ac:spMkLst>
            <pc:docMk/>
            <pc:sldMk cId="3883822284" sldId="681"/>
            <ac:spMk id="13" creationId="{E2384209-CB15-4CDF-9D31-C44FD9A3F20D}"/>
          </ac:spMkLst>
        </pc:spChg>
        <pc:spChg chg="add">
          <ac:chgData name="Tamsin Cullum" userId="f9ad8753-a5b9-4b1a-8b29-be36747d8b72" providerId="ADAL" clId="{105C2415-169C-463D-A0CE-F25A9D6C123F}" dt="2022-05-20T07:55:03.278" v="7710" actId="26606"/>
          <ac:spMkLst>
            <pc:docMk/>
            <pc:sldMk cId="3883822284" sldId="681"/>
            <ac:spMk id="15" creationId="{2633B3B5-CC90-43F0-8714-D31D1F3F0209}"/>
          </ac:spMkLst>
        </pc:spChg>
        <pc:spChg chg="add">
          <ac:chgData name="Tamsin Cullum" userId="f9ad8753-a5b9-4b1a-8b29-be36747d8b72" providerId="ADAL" clId="{105C2415-169C-463D-A0CE-F25A9D6C123F}" dt="2022-05-20T07:55:03.278" v="7710" actId="26606"/>
          <ac:spMkLst>
            <pc:docMk/>
            <pc:sldMk cId="3883822284" sldId="681"/>
            <ac:spMk id="17" creationId="{A8D57A06-A426-446D-B02C-A2DC6B62E45E}"/>
          </ac:spMkLst>
        </pc:spChg>
        <pc:graphicFrameChg chg="add mod modGraphic">
          <ac:chgData name="Tamsin Cullum" userId="f9ad8753-a5b9-4b1a-8b29-be36747d8b72" providerId="ADAL" clId="{105C2415-169C-463D-A0CE-F25A9D6C123F}" dt="2022-05-20T07:56:17.737" v="7722" actId="1076"/>
          <ac:graphicFrameMkLst>
            <pc:docMk/>
            <pc:sldMk cId="3883822284" sldId="681"/>
            <ac:graphicFrameMk id="6" creationId="{8B06AF59-058F-4773-8AB3-63BC5B613FD4}"/>
          </ac:graphicFrameMkLst>
        </pc:graphicFrameChg>
      </pc:sldChg>
      <pc:sldChg chg="modSp add del mod">
        <pc:chgData name="Tamsin Cullum" userId="f9ad8753-a5b9-4b1a-8b29-be36747d8b72" providerId="ADAL" clId="{105C2415-169C-463D-A0CE-F25A9D6C123F}" dt="2022-05-03T13:54:19.745" v="263" actId="47"/>
        <pc:sldMkLst>
          <pc:docMk/>
          <pc:sldMk cId="1952854640" sldId="682"/>
        </pc:sldMkLst>
        <pc:spChg chg="mod">
          <ac:chgData name="Tamsin Cullum" userId="f9ad8753-a5b9-4b1a-8b29-be36747d8b72" providerId="ADAL" clId="{105C2415-169C-463D-A0CE-F25A9D6C123F}" dt="2022-05-03T13:53:22.949" v="249" actId="21"/>
          <ac:spMkLst>
            <pc:docMk/>
            <pc:sldMk cId="1952854640" sldId="682"/>
            <ac:spMk id="7" creationId="{562E853C-7E93-402A-94DB-B0F30CAEC285}"/>
          </ac:spMkLst>
        </pc:spChg>
      </pc:sldChg>
      <pc:sldChg chg="addSp delSp modSp add mod setBg">
        <pc:chgData name="Tamsin Cullum" userId="f9ad8753-a5b9-4b1a-8b29-be36747d8b72" providerId="ADAL" clId="{105C2415-169C-463D-A0CE-F25A9D6C123F}" dt="2022-05-20T07:56:06.810" v="7720" actId="14100"/>
        <pc:sldMkLst>
          <pc:docMk/>
          <pc:sldMk cId="2425068225" sldId="682"/>
        </pc:sldMkLst>
        <pc:spChg chg="add">
          <ac:chgData name="Tamsin Cullum" userId="f9ad8753-a5b9-4b1a-8b29-be36747d8b72" providerId="ADAL" clId="{105C2415-169C-463D-A0CE-F25A9D6C123F}" dt="2022-05-20T07:55:08.111" v="7711" actId="26606"/>
          <ac:spMkLst>
            <pc:docMk/>
            <pc:sldMk cId="2425068225" sldId="682"/>
            <ac:spMk id="11" creationId="{AB8C311F-7253-4AED-9701-7FC0708C41C7}"/>
          </ac:spMkLst>
        </pc:spChg>
        <pc:spChg chg="add">
          <ac:chgData name="Tamsin Cullum" userId="f9ad8753-a5b9-4b1a-8b29-be36747d8b72" providerId="ADAL" clId="{105C2415-169C-463D-A0CE-F25A9D6C123F}" dt="2022-05-20T07:55:08.111" v="7711" actId="26606"/>
          <ac:spMkLst>
            <pc:docMk/>
            <pc:sldMk cId="2425068225" sldId="682"/>
            <ac:spMk id="13" creationId="{E2384209-CB15-4CDF-9D31-C44FD9A3F20D}"/>
          </ac:spMkLst>
        </pc:spChg>
        <pc:spChg chg="add">
          <ac:chgData name="Tamsin Cullum" userId="f9ad8753-a5b9-4b1a-8b29-be36747d8b72" providerId="ADAL" clId="{105C2415-169C-463D-A0CE-F25A9D6C123F}" dt="2022-05-20T07:55:08.111" v="7711" actId="26606"/>
          <ac:spMkLst>
            <pc:docMk/>
            <pc:sldMk cId="2425068225" sldId="682"/>
            <ac:spMk id="15" creationId="{2633B3B5-CC90-43F0-8714-D31D1F3F0209}"/>
          </ac:spMkLst>
        </pc:spChg>
        <pc:spChg chg="add">
          <ac:chgData name="Tamsin Cullum" userId="f9ad8753-a5b9-4b1a-8b29-be36747d8b72" providerId="ADAL" clId="{105C2415-169C-463D-A0CE-F25A9D6C123F}" dt="2022-05-20T07:55:08.111" v="7711" actId="26606"/>
          <ac:spMkLst>
            <pc:docMk/>
            <pc:sldMk cId="2425068225" sldId="682"/>
            <ac:spMk id="17" creationId="{A8D57A06-A426-446D-B02C-A2DC6B62E45E}"/>
          </ac:spMkLst>
        </pc:spChg>
        <pc:graphicFrameChg chg="add del mod modGraphic">
          <ac:chgData name="Tamsin Cullum" userId="f9ad8753-a5b9-4b1a-8b29-be36747d8b72" providerId="ADAL" clId="{105C2415-169C-463D-A0CE-F25A9D6C123F}" dt="2022-05-17T13:10:11.200" v="4085" actId="478"/>
          <ac:graphicFrameMkLst>
            <pc:docMk/>
            <pc:sldMk cId="2425068225" sldId="682"/>
            <ac:graphicFrameMk id="3" creationId="{559FEB9A-05E8-42DC-9A4B-C4A5525B3F96}"/>
          </ac:graphicFrameMkLst>
        </pc:graphicFrameChg>
        <pc:graphicFrameChg chg="mod modGraphic">
          <ac:chgData name="Tamsin Cullum" userId="f9ad8753-a5b9-4b1a-8b29-be36747d8b72" providerId="ADAL" clId="{105C2415-169C-463D-A0CE-F25A9D6C123F}" dt="2022-05-20T07:56:06.810" v="7720" actId="14100"/>
          <ac:graphicFrameMkLst>
            <pc:docMk/>
            <pc:sldMk cId="2425068225" sldId="682"/>
            <ac:graphicFrameMk id="6" creationId="{8B06AF59-058F-4773-8AB3-63BC5B613FD4}"/>
          </ac:graphicFrameMkLst>
        </pc:graphicFrameChg>
      </pc:sldChg>
      <pc:sldChg chg="delSp modSp add mod">
        <pc:chgData name="Tamsin Cullum" userId="f9ad8753-a5b9-4b1a-8b29-be36747d8b72" providerId="ADAL" clId="{105C2415-169C-463D-A0CE-F25A9D6C123F}" dt="2022-05-03T14:08:20.977" v="491" actId="14100"/>
        <pc:sldMkLst>
          <pc:docMk/>
          <pc:sldMk cId="2588085776" sldId="683"/>
        </pc:sldMkLst>
        <pc:spChg chg="mod">
          <ac:chgData name="Tamsin Cullum" userId="f9ad8753-a5b9-4b1a-8b29-be36747d8b72" providerId="ADAL" clId="{105C2415-169C-463D-A0CE-F25A9D6C123F}" dt="2022-05-03T14:08:20.977" v="491" actId="14100"/>
          <ac:spMkLst>
            <pc:docMk/>
            <pc:sldMk cId="2588085776" sldId="683"/>
            <ac:spMk id="6" creationId="{E26E1F2F-D9C6-4B80-B776-C34CC1C22CE5}"/>
          </ac:spMkLst>
        </pc:spChg>
        <pc:spChg chg="del mod">
          <ac:chgData name="Tamsin Cullum" userId="f9ad8753-a5b9-4b1a-8b29-be36747d8b72" providerId="ADAL" clId="{105C2415-169C-463D-A0CE-F25A9D6C123F}" dt="2022-05-03T14:08:08.461" v="469" actId="478"/>
          <ac:spMkLst>
            <pc:docMk/>
            <pc:sldMk cId="2588085776" sldId="683"/>
            <ac:spMk id="7" creationId="{562E853C-7E93-402A-94DB-B0F30CAEC285}"/>
          </ac:spMkLst>
        </pc:spChg>
      </pc:sldChg>
      <pc:sldChg chg="modSp add del mod">
        <pc:chgData name="Tamsin Cullum" userId="f9ad8753-a5b9-4b1a-8b29-be36747d8b72" providerId="ADAL" clId="{105C2415-169C-463D-A0CE-F25A9D6C123F}" dt="2022-05-03T14:04:18.524" v="432" actId="47"/>
        <pc:sldMkLst>
          <pc:docMk/>
          <pc:sldMk cId="3989734418" sldId="683"/>
        </pc:sldMkLst>
        <pc:graphicFrameChg chg="mod modGraphic">
          <ac:chgData name="Tamsin Cullum" userId="f9ad8753-a5b9-4b1a-8b29-be36747d8b72" providerId="ADAL" clId="{105C2415-169C-463D-A0CE-F25A9D6C123F}" dt="2022-05-03T14:03:00.057" v="406" actId="108"/>
          <ac:graphicFrameMkLst>
            <pc:docMk/>
            <pc:sldMk cId="3989734418" sldId="683"/>
            <ac:graphicFrameMk id="6" creationId="{8B06AF59-058F-4773-8AB3-63BC5B613FD4}"/>
          </ac:graphicFrameMkLst>
        </pc:graphicFrameChg>
      </pc:sldChg>
      <pc:sldChg chg="addSp delSp modSp add del mod">
        <pc:chgData name="Tamsin Cullum" userId="f9ad8753-a5b9-4b1a-8b29-be36747d8b72" providerId="ADAL" clId="{105C2415-169C-463D-A0CE-F25A9D6C123F}" dt="2022-05-03T15:28:36.538" v="721" actId="47"/>
        <pc:sldMkLst>
          <pc:docMk/>
          <pc:sldMk cId="1091393903" sldId="684"/>
        </pc:sldMkLst>
        <pc:spChg chg="del">
          <ac:chgData name="Tamsin Cullum" userId="f9ad8753-a5b9-4b1a-8b29-be36747d8b72" providerId="ADAL" clId="{105C2415-169C-463D-A0CE-F25A9D6C123F}" dt="2022-05-03T15:11:17.987" v="526" actId="478"/>
          <ac:spMkLst>
            <pc:docMk/>
            <pc:sldMk cId="1091393903" sldId="684"/>
            <ac:spMk id="8" creationId="{FD13E19B-2C18-45ED-9263-C56765F07AB9}"/>
          </ac:spMkLst>
        </pc:spChg>
        <pc:spChg chg="mod">
          <ac:chgData name="Tamsin Cullum" userId="f9ad8753-a5b9-4b1a-8b29-be36747d8b72" providerId="ADAL" clId="{105C2415-169C-463D-A0CE-F25A9D6C123F}" dt="2022-05-03T15:24:44.486" v="719" actId="164"/>
          <ac:spMkLst>
            <pc:docMk/>
            <pc:sldMk cId="1091393903" sldId="684"/>
            <ac:spMk id="9" creationId="{37255893-C65B-4F14-9802-DA4B174E1737}"/>
          </ac:spMkLst>
        </pc:spChg>
        <pc:spChg chg="mod">
          <ac:chgData name="Tamsin Cullum" userId="f9ad8753-a5b9-4b1a-8b29-be36747d8b72" providerId="ADAL" clId="{105C2415-169C-463D-A0CE-F25A9D6C123F}" dt="2022-05-03T15:24:44.486" v="719" actId="164"/>
          <ac:spMkLst>
            <pc:docMk/>
            <pc:sldMk cId="1091393903" sldId="684"/>
            <ac:spMk id="10" creationId="{50BDDB15-F522-4F48-988B-5D74184B04A1}"/>
          </ac:spMkLst>
        </pc:spChg>
        <pc:spChg chg="del">
          <ac:chgData name="Tamsin Cullum" userId="f9ad8753-a5b9-4b1a-8b29-be36747d8b72" providerId="ADAL" clId="{105C2415-169C-463D-A0CE-F25A9D6C123F}" dt="2022-05-03T15:11:06.062" v="524" actId="478"/>
          <ac:spMkLst>
            <pc:docMk/>
            <pc:sldMk cId="1091393903" sldId="684"/>
            <ac:spMk id="11" creationId="{F569E9E7-AE67-4252-B027-4A7656C25A81}"/>
          </ac:spMkLst>
        </pc:spChg>
        <pc:spChg chg="del">
          <ac:chgData name="Tamsin Cullum" userId="f9ad8753-a5b9-4b1a-8b29-be36747d8b72" providerId="ADAL" clId="{105C2415-169C-463D-A0CE-F25A9D6C123F}" dt="2022-05-03T15:11:06.062" v="524" actId="478"/>
          <ac:spMkLst>
            <pc:docMk/>
            <pc:sldMk cId="1091393903" sldId="684"/>
            <ac:spMk id="12" creationId="{1CA5075F-7DCC-4B21-9347-AFE8C162E42F}"/>
          </ac:spMkLst>
        </pc:spChg>
        <pc:spChg chg="del">
          <ac:chgData name="Tamsin Cullum" userId="f9ad8753-a5b9-4b1a-8b29-be36747d8b72" providerId="ADAL" clId="{105C2415-169C-463D-A0CE-F25A9D6C123F}" dt="2022-05-03T15:11:03.916" v="523" actId="478"/>
          <ac:spMkLst>
            <pc:docMk/>
            <pc:sldMk cId="1091393903" sldId="684"/>
            <ac:spMk id="14" creationId="{75C8DD58-A844-4BA2-9868-037BE65B17AC}"/>
          </ac:spMkLst>
        </pc:spChg>
        <pc:spChg chg="del">
          <ac:chgData name="Tamsin Cullum" userId="f9ad8753-a5b9-4b1a-8b29-be36747d8b72" providerId="ADAL" clId="{105C2415-169C-463D-A0CE-F25A9D6C123F}" dt="2022-05-03T15:10:29.102" v="505" actId="478"/>
          <ac:spMkLst>
            <pc:docMk/>
            <pc:sldMk cId="1091393903" sldId="684"/>
            <ac:spMk id="15" creationId="{8EF0E872-04A7-4F49-8DC2-AACAC2343516}"/>
          </ac:spMkLst>
        </pc:spChg>
        <pc:spChg chg="del">
          <ac:chgData name="Tamsin Cullum" userId="f9ad8753-a5b9-4b1a-8b29-be36747d8b72" providerId="ADAL" clId="{105C2415-169C-463D-A0CE-F25A9D6C123F}" dt="2022-05-03T15:10:29.102" v="505" actId="478"/>
          <ac:spMkLst>
            <pc:docMk/>
            <pc:sldMk cId="1091393903" sldId="684"/>
            <ac:spMk id="16" creationId="{9C62690B-A074-4ABC-A842-70BCB9E8327D}"/>
          </ac:spMkLst>
        </pc:spChg>
        <pc:spChg chg="mod">
          <ac:chgData name="Tamsin Cullum" userId="f9ad8753-a5b9-4b1a-8b29-be36747d8b72" providerId="ADAL" clId="{105C2415-169C-463D-A0CE-F25A9D6C123F}" dt="2022-05-03T15:24:44.486" v="719" actId="164"/>
          <ac:spMkLst>
            <pc:docMk/>
            <pc:sldMk cId="1091393903" sldId="684"/>
            <ac:spMk id="17" creationId="{66DFE16E-B33D-40BD-9199-C5924D0F3339}"/>
          </ac:spMkLst>
        </pc:spChg>
        <pc:spChg chg="del">
          <ac:chgData name="Tamsin Cullum" userId="f9ad8753-a5b9-4b1a-8b29-be36747d8b72" providerId="ADAL" clId="{105C2415-169C-463D-A0CE-F25A9D6C123F}" dt="2022-05-03T15:10:29.102" v="505" actId="478"/>
          <ac:spMkLst>
            <pc:docMk/>
            <pc:sldMk cId="1091393903" sldId="684"/>
            <ac:spMk id="19" creationId="{4A7760DC-BFDA-4EA3-B69C-53CAD125F240}"/>
          </ac:spMkLst>
        </pc:spChg>
        <pc:spChg chg="del">
          <ac:chgData name="Tamsin Cullum" userId="f9ad8753-a5b9-4b1a-8b29-be36747d8b72" providerId="ADAL" clId="{105C2415-169C-463D-A0CE-F25A9D6C123F}" dt="2022-05-03T15:10:29.102" v="505" actId="478"/>
          <ac:spMkLst>
            <pc:docMk/>
            <pc:sldMk cId="1091393903" sldId="684"/>
            <ac:spMk id="20" creationId="{E9B0BC73-7F63-4D03-968D-F4927D1EAC6F}"/>
          </ac:spMkLst>
        </pc:spChg>
        <pc:spChg chg="del">
          <ac:chgData name="Tamsin Cullum" userId="f9ad8753-a5b9-4b1a-8b29-be36747d8b72" providerId="ADAL" clId="{105C2415-169C-463D-A0CE-F25A9D6C123F}" dt="2022-05-03T15:11:00.653" v="521" actId="478"/>
          <ac:spMkLst>
            <pc:docMk/>
            <pc:sldMk cId="1091393903" sldId="684"/>
            <ac:spMk id="23" creationId="{CF11E317-BBED-446D-939D-D4E3A2A3177B}"/>
          </ac:spMkLst>
        </pc:spChg>
        <pc:spChg chg="mod">
          <ac:chgData name="Tamsin Cullum" userId="f9ad8753-a5b9-4b1a-8b29-be36747d8b72" providerId="ADAL" clId="{105C2415-169C-463D-A0CE-F25A9D6C123F}" dt="2022-05-03T15:11:29.502" v="534" actId="1076"/>
          <ac:spMkLst>
            <pc:docMk/>
            <pc:sldMk cId="1091393903" sldId="684"/>
            <ac:spMk id="27" creationId="{9D2A4CA2-93B5-4EF0-BBF8-ABD800541BB3}"/>
          </ac:spMkLst>
        </pc:spChg>
        <pc:spChg chg="add mod">
          <ac:chgData name="Tamsin Cullum" userId="f9ad8753-a5b9-4b1a-8b29-be36747d8b72" providerId="ADAL" clId="{105C2415-169C-463D-A0CE-F25A9D6C123F}" dt="2022-05-03T15:25:07.223" v="720" actId="164"/>
          <ac:spMkLst>
            <pc:docMk/>
            <pc:sldMk cId="1091393903" sldId="684"/>
            <ac:spMk id="35" creationId="{BE2B12E3-326C-4EFF-B472-B5EA683CDFF0}"/>
          </ac:spMkLst>
        </pc:spChg>
        <pc:spChg chg="del mod">
          <ac:chgData name="Tamsin Cullum" userId="f9ad8753-a5b9-4b1a-8b29-be36747d8b72" providerId="ADAL" clId="{105C2415-169C-463D-A0CE-F25A9D6C123F}" dt="2022-05-03T15:11:24.567" v="531" actId="478"/>
          <ac:spMkLst>
            <pc:docMk/>
            <pc:sldMk cId="1091393903" sldId="684"/>
            <ac:spMk id="36" creationId="{A4166F02-A318-47A4-9A7D-2E4ADC944153}"/>
          </ac:spMkLst>
        </pc:spChg>
        <pc:spChg chg="del mod">
          <ac:chgData name="Tamsin Cullum" userId="f9ad8753-a5b9-4b1a-8b29-be36747d8b72" providerId="ADAL" clId="{105C2415-169C-463D-A0CE-F25A9D6C123F}" dt="2022-05-03T15:10:31.884" v="508" actId="478"/>
          <ac:spMkLst>
            <pc:docMk/>
            <pc:sldMk cId="1091393903" sldId="684"/>
            <ac:spMk id="37" creationId="{2A9AA4ED-7871-4EFD-88A5-ADC67DFDD996}"/>
          </ac:spMkLst>
        </pc:spChg>
        <pc:spChg chg="del">
          <ac:chgData name="Tamsin Cullum" userId="f9ad8753-a5b9-4b1a-8b29-be36747d8b72" providerId="ADAL" clId="{105C2415-169C-463D-A0CE-F25A9D6C123F}" dt="2022-05-03T15:11:17.987" v="526" actId="478"/>
          <ac:spMkLst>
            <pc:docMk/>
            <pc:sldMk cId="1091393903" sldId="684"/>
            <ac:spMk id="43" creationId="{DAE2E2E6-23F6-44D2-909B-6A5C2B18AA08}"/>
          </ac:spMkLst>
        </pc:spChg>
        <pc:spChg chg="mod">
          <ac:chgData name="Tamsin Cullum" userId="f9ad8753-a5b9-4b1a-8b29-be36747d8b72" providerId="ADAL" clId="{105C2415-169C-463D-A0CE-F25A9D6C123F}" dt="2022-05-03T15:25:07.223" v="720" actId="164"/>
          <ac:spMkLst>
            <pc:docMk/>
            <pc:sldMk cId="1091393903" sldId="684"/>
            <ac:spMk id="44" creationId="{1CB5B882-549A-4EFE-9E4D-441FEA4CC8ED}"/>
          </ac:spMkLst>
        </pc:spChg>
        <pc:spChg chg="del">
          <ac:chgData name="Tamsin Cullum" userId="f9ad8753-a5b9-4b1a-8b29-be36747d8b72" providerId="ADAL" clId="{105C2415-169C-463D-A0CE-F25A9D6C123F}" dt="2022-05-03T15:11:00.653" v="521" actId="478"/>
          <ac:spMkLst>
            <pc:docMk/>
            <pc:sldMk cId="1091393903" sldId="684"/>
            <ac:spMk id="47" creationId="{C6274115-2B1F-4C60-8BEC-E3FBCD71C3C2}"/>
          </ac:spMkLst>
        </pc:spChg>
        <pc:spChg chg="del mod">
          <ac:chgData name="Tamsin Cullum" userId="f9ad8753-a5b9-4b1a-8b29-be36747d8b72" providerId="ADAL" clId="{105C2415-169C-463D-A0CE-F25A9D6C123F}" dt="2022-05-03T15:10:27.001" v="504" actId="478"/>
          <ac:spMkLst>
            <pc:docMk/>
            <pc:sldMk cId="1091393903" sldId="684"/>
            <ac:spMk id="49" creationId="{A1736DDA-C75D-485E-AB50-B8E328856619}"/>
          </ac:spMkLst>
        </pc:spChg>
        <pc:spChg chg="del">
          <ac:chgData name="Tamsin Cullum" userId="f9ad8753-a5b9-4b1a-8b29-be36747d8b72" providerId="ADAL" clId="{105C2415-169C-463D-A0CE-F25A9D6C123F}" dt="2022-05-03T15:10:50.821" v="514" actId="478"/>
          <ac:spMkLst>
            <pc:docMk/>
            <pc:sldMk cId="1091393903" sldId="684"/>
            <ac:spMk id="74" creationId="{980DA4B0-42D6-422A-B92E-A186208E88C1}"/>
          </ac:spMkLst>
        </pc:spChg>
        <pc:spChg chg="del">
          <ac:chgData name="Tamsin Cullum" userId="f9ad8753-a5b9-4b1a-8b29-be36747d8b72" providerId="ADAL" clId="{105C2415-169C-463D-A0CE-F25A9D6C123F}" dt="2022-05-03T15:10:30.966" v="507" actId="478"/>
          <ac:spMkLst>
            <pc:docMk/>
            <pc:sldMk cId="1091393903" sldId="684"/>
            <ac:spMk id="116" creationId="{6DA57F07-ED53-41ED-9BB9-45CA7D3DE923}"/>
          </ac:spMkLst>
        </pc:spChg>
        <pc:spChg chg="del">
          <ac:chgData name="Tamsin Cullum" userId="f9ad8753-a5b9-4b1a-8b29-be36747d8b72" providerId="ADAL" clId="{105C2415-169C-463D-A0CE-F25A9D6C123F}" dt="2022-05-03T15:10:34.107" v="509" actId="478"/>
          <ac:spMkLst>
            <pc:docMk/>
            <pc:sldMk cId="1091393903" sldId="684"/>
            <ac:spMk id="117" creationId="{BCAC662E-F24C-4B57-B072-0300DF89D549}"/>
          </ac:spMkLst>
        </pc:spChg>
        <pc:spChg chg="del">
          <ac:chgData name="Tamsin Cullum" userId="f9ad8753-a5b9-4b1a-8b29-be36747d8b72" providerId="ADAL" clId="{105C2415-169C-463D-A0CE-F25A9D6C123F}" dt="2022-05-03T15:11:06.062" v="524" actId="478"/>
          <ac:spMkLst>
            <pc:docMk/>
            <pc:sldMk cId="1091393903" sldId="684"/>
            <ac:spMk id="118" creationId="{5B9323C7-10B5-4493-A867-73927819B0C4}"/>
          </ac:spMkLst>
        </pc:spChg>
        <pc:spChg chg="add mod">
          <ac:chgData name="Tamsin Cullum" userId="f9ad8753-a5b9-4b1a-8b29-be36747d8b72" providerId="ADAL" clId="{105C2415-169C-463D-A0CE-F25A9D6C123F}" dt="2022-05-03T15:25:07.223" v="720" actId="164"/>
          <ac:spMkLst>
            <pc:docMk/>
            <pc:sldMk cId="1091393903" sldId="684"/>
            <ac:spMk id="121" creationId="{3E196464-F336-4673-9AB7-E9200BD7CA30}"/>
          </ac:spMkLst>
        </pc:spChg>
        <pc:spChg chg="add del mod">
          <ac:chgData name="Tamsin Cullum" userId="f9ad8753-a5b9-4b1a-8b29-be36747d8b72" providerId="ADAL" clId="{105C2415-169C-463D-A0CE-F25A9D6C123F}" dt="2022-05-03T15:15:30.051" v="583" actId="478"/>
          <ac:spMkLst>
            <pc:docMk/>
            <pc:sldMk cId="1091393903" sldId="684"/>
            <ac:spMk id="135" creationId="{51E1C9CC-0B51-476C-90D8-6B8B9EB49408}"/>
          </ac:spMkLst>
        </pc:spChg>
        <pc:spChg chg="add mod">
          <ac:chgData name="Tamsin Cullum" userId="f9ad8753-a5b9-4b1a-8b29-be36747d8b72" providerId="ADAL" clId="{105C2415-169C-463D-A0CE-F25A9D6C123F}" dt="2022-05-03T15:24:44.486" v="719" actId="164"/>
          <ac:spMkLst>
            <pc:docMk/>
            <pc:sldMk cId="1091393903" sldId="684"/>
            <ac:spMk id="136" creationId="{CD58773A-1922-4D94-8AA7-4EF9D42A761F}"/>
          </ac:spMkLst>
        </pc:spChg>
        <pc:spChg chg="del">
          <ac:chgData name="Tamsin Cullum" userId="f9ad8753-a5b9-4b1a-8b29-be36747d8b72" providerId="ADAL" clId="{105C2415-169C-463D-A0CE-F25A9D6C123F}" dt="2022-05-03T15:10:55.200" v="518" actId="478"/>
          <ac:spMkLst>
            <pc:docMk/>
            <pc:sldMk cId="1091393903" sldId="684"/>
            <ac:spMk id="137" creationId="{9044AE35-E157-46BA-9D94-6BD75AA8A1B6}"/>
          </ac:spMkLst>
        </pc:spChg>
        <pc:spChg chg="add mod">
          <ac:chgData name="Tamsin Cullum" userId="f9ad8753-a5b9-4b1a-8b29-be36747d8b72" providerId="ADAL" clId="{105C2415-169C-463D-A0CE-F25A9D6C123F}" dt="2022-05-03T15:24:44.486" v="719" actId="164"/>
          <ac:spMkLst>
            <pc:docMk/>
            <pc:sldMk cId="1091393903" sldId="684"/>
            <ac:spMk id="139" creationId="{A109B898-59F1-4F43-92B3-DB1D9E6AD5CD}"/>
          </ac:spMkLst>
        </pc:spChg>
        <pc:spChg chg="add del mod">
          <ac:chgData name="Tamsin Cullum" userId="f9ad8753-a5b9-4b1a-8b29-be36747d8b72" providerId="ADAL" clId="{105C2415-169C-463D-A0CE-F25A9D6C123F}" dt="2022-05-03T15:15:29.183" v="582" actId="478"/>
          <ac:spMkLst>
            <pc:docMk/>
            <pc:sldMk cId="1091393903" sldId="684"/>
            <ac:spMk id="142" creationId="{45C53250-A311-4AAD-9621-91E256C0B494}"/>
          </ac:spMkLst>
        </pc:spChg>
        <pc:spChg chg="add mod">
          <ac:chgData name="Tamsin Cullum" userId="f9ad8753-a5b9-4b1a-8b29-be36747d8b72" providerId="ADAL" clId="{105C2415-169C-463D-A0CE-F25A9D6C123F}" dt="2022-05-03T15:25:07.223" v="720" actId="164"/>
          <ac:spMkLst>
            <pc:docMk/>
            <pc:sldMk cId="1091393903" sldId="684"/>
            <ac:spMk id="148" creationId="{F1E173D1-9514-4A93-8619-9B44E69E3C02}"/>
          </ac:spMkLst>
        </pc:spChg>
        <pc:spChg chg="del">
          <ac:chgData name="Tamsin Cullum" userId="f9ad8753-a5b9-4b1a-8b29-be36747d8b72" providerId="ADAL" clId="{105C2415-169C-463D-A0CE-F25A9D6C123F}" dt="2022-05-03T15:11:00.653" v="521" actId="478"/>
          <ac:spMkLst>
            <pc:docMk/>
            <pc:sldMk cId="1091393903" sldId="684"/>
            <ac:spMk id="154" creationId="{423D0C9E-3E30-4423-9364-5D71099B1F0F}"/>
          </ac:spMkLst>
        </pc:spChg>
        <pc:spChg chg="add mod">
          <ac:chgData name="Tamsin Cullum" userId="f9ad8753-a5b9-4b1a-8b29-be36747d8b72" providerId="ADAL" clId="{105C2415-169C-463D-A0CE-F25A9D6C123F}" dt="2022-05-03T15:25:07.223" v="720" actId="164"/>
          <ac:spMkLst>
            <pc:docMk/>
            <pc:sldMk cId="1091393903" sldId="684"/>
            <ac:spMk id="173" creationId="{FD06732F-4996-4995-AA27-BDA9AE8C1A01}"/>
          </ac:spMkLst>
        </pc:spChg>
        <pc:spChg chg="add mod">
          <ac:chgData name="Tamsin Cullum" userId="f9ad8753-a5b9-4b1a-8b29-be36747d8b72" providerId="ADAL" clId="{105C2415-169C-463D-A0CE-F25A9D6C123F}" dt="2022-05-03T15:24:44.486" v="719" actId="164"/>
          <ac:spMkLst>
            <pc:docMk/>
            <pc:sldMk cId="1091393903" sldId="684"/>
            <ac:spMk id="192" creationId="{72EC0EAF-DA58-4F62-8862-E2A912C7A9EB}"/>
          </ac:spMkLst>
        </pc:spChg>
        <pc:grpChg chg="del">
          <ac:chgData name="Tamsin Cullum" userId="f9ad8753-a5b9-4b1a-8b29-be36747d8b72" providerId="ADAL" clId="{105C2415-169C-463D-A0CE-F25A9D6C123F}" dt="2022-05-03T15:10:29.102" v="505" actId="478"/>
          <ac:grpSpMkLst>
            <pc:docMk/>
            <pc:sldMk cId="1091393903" sldId="684"/>
            <ac:grpSpMk id="26" creationId="{8C847D5C-1785-4CFD-A8FB-75765BAC8EE4}"/>
          </ac:grpSpMkLst>
        </pc:grpChg>
        <pc:grpChg chg="add mod">
          <ac:chgData name="Tamsin Cullum" userId="f9ad8753-a5b9-4b1a-8b29-be36747d8b72" providerId="ADAL" clId="{105C2415-169C-463D-A0CE-F25A9D6C123F}" dt="2022-05-03T15:24:44.486" v="719" actId="164"/>
          <ac:grpSpMkLst>
            <pc:docMk/>
            <pc:sldMk cId="1091393903" sldId="684"/>
            <ac:grpSpMk id="210" creationId="{146D2531-3A2D-4255-9F7C-1EE74A334C01}"/>
          </ac:grpSpMkLst>
        </pc:grpChg>
        <pc:grpChg chg="add mod">
          <ac:chgData name="Tamsin Cullum" userId="f9ad8753-a5b9-4b1a-8b29-be36747d8b72" providerId="ADAL" clId="{105C2415-169C-463D-A0CE-F25A9D6C123F}" dt="2022-05-03T15:25:07.223" v="720" actId="164"/>
          <ac:grpSpMkLst>
            <pc:docMk/>
            <pc:sldMk cId="1091393903" sldId="684"/>
            <ac:grpSpMk id="211" creationId="{5DCB80CC-8328-4D3F-A80C-222BB0CC65E3}"/>
          </ac:grpSpMkLst>
        </pc:grpChg>
        <pc:cxnChg chg="add del mod">
          <ac:chgData name="Tamsin Cullum" userId="f9ad8753-a5b9-4b1a-8b29-be36747d8b72" providerId="ADAL" clId="{105C2415-169C-463D-A0CE-F25A9D6C123F}" dt="2022-05-03T15:12:24.046" v="555" actId="478"/>
          <ac:cxnSpMkLst>
            <pc:docMk/>
            <pc:sldMk cId="1091393903" sldId="684"/>
            <ac:cxnSpMk id="4" creationId="{196D9DBE-CC37-4900-AF4C-48EB08988804}"/>
          </ac:cxnSpMkLst>
        </pc:cxnChg>
        <pc:cxnChg chg="add mod">
          <ac:chgData name="Tamsin Cullum" userId="f9ad8753-a5b9-4b1a-8b29-be36747d8b72" providerId="ADAL" clId="{105C2415-169C-463D-A0CE-F25A9D6C123F}" dt="2022-05-03T15:25:07.223" v="720" actId="164"/>
          <ac:cxnSpMkLst>
            <pc:docMk/>
            <pc:sldMk cId="1091393903" sldId="684"/>
            <ac:cxnSpMk id="6" creationId="{E41416C9-19F9-4FD9-9F23-7F141A3A1992}"/>
          </ac:cxnSpMkLst>
        </pc:cxnChg>
        <pc:cxnChg chg="del mod">
          <ac:chgData name="Tamsin Cullum" userId="f9ad8753-a5b9-4b1a-8b29-be36747d8b72" providerId="ADAL" clId="{105C2415-169C-463D-A0CE-F25A9D6C123F}" dt="2022-05-03T15:10:56.543" v="519" actId="478"/>
          <ac:cxnSpMkLst>
            <pc:docMk/>
            <pc:sldMk cId="1091393903" sldId="684"/>
            <ac:cxnSpMk id="21" creationId="{5C32C5F8-421C-423B-909A-A0F33204A74E}"/>
          </ac:cxnSpMkLst>
        </pc:cxnChg>
        <pc:cxnChg chg="del mod">
          <ac:chgData name="Tamsin Cullum" userId="f9ad8753-a5b9-4b1a-8b29-be36747d8b72" providerId="ADAL" clId="{105C2415-169C-463D-A0CE-F25A9D6C123F}" dt="2022-05-03T15:10:52.162" v="516" actId="478"/>
          <ac:cxnSpMkLst>
            <pc:docMk/>
            <pc:sldMk cId="1091393903" sldId="684"/>
            <ac:cxnSpMk id="28" creationId="{E9E42B4C-617C-45ED-B7E3-0363A523E411}"/>
          </ac:cxnSpMkLst>
        </pc:cxnChg>
        <pc:cxnChg chg="del mod">
          <ac:chgData name="Tamsin Cullum" userId="f9ad8753-a5b9-4b1a-8b29-be36747d8b72" providerId="ADAL" clId="{105C2415-169C-463D-A0CE-F25A9D6C123F}" dt="2022-05-03T15:11:21.822" v="528" actId="478"/>
          <ac:cxnSpMkLst>
            <pc:docMk/>
            <pc:sldMk cId="1091393903" sldId="684"/>
            <ac:cxnSpMk id="29" creationId="{D6C89AA5-922A-4C27-8C13-2CCB84F9EC0A}"/>
          </ac:cxnSpMkLst>
        </pc:cxnChg>
        <pc:cxnChg chg="del mod">
          <ac:chgData name="Tamsin Cullum" userId="f9ad8753-a5b9-4b1a-8b29-be36747d8b72" providerId="ADAL" clId="{105C2415-169C-463D-A0CE-F25A9D6C123F}" dt="2022-05-03T15:11:02.877" v="522" actId="478"/>
          <ac:cxnSpMkLst>
            <pc:docMk/>
            <pc:sldMk cId="1091393903" sldId="684"/>
            <ac:cxnSpMk id="34" creationId="{7E088C3B-F348-4AC5-8D66-E10C300ED601}"/>
          </ac:cxnSpMkLst>
        </pc:cxnChg>
        <pc:cxnChg chg="del mod">
          <ac:chgData name="Tamsin Cullum" userId="f9ad8753-a5b9-4b1a-8b29-be36747d8b72" providerId="ADAL" clId="{105C2415-169C-463D-A0CE-F25A9D6C123F}" dt="2022-05-03T15:11:17.987" v="526" actId="478"/>
          <ac:cxnSpMkLst>
            <pc:docMk/>
            <pc:sldMk cId="1091393903" sldId="684"/>
            <ac:cxnSpMk id="45" creationId="{7D636C3C-CA5B-4AE2-8409-8BFC0C38BB62}"/>
          </ac:cxnSpMkLst>
        </pc:cxnChg>
        <pc:cxnChg chg="del mod">
          <ac:chgData name="Tamsin Cullum" userId="f9ad8753-a5b9-4b1a-8b29-be36747d8b72" providerId="ADAL" clId="{105C2415-169C-463D-A0CE-F25A9D6C123F}" dt="2022-05-03T15:10:29.102" v="505" actId="478"/>
          <ac:cxnSpMkLst>
            <pc:docMk/>
            <pc:sldMk cId="1091393903" sldId="684"/>
            <ac:cxnSpMk id="46" creationId="{7075F2B3-EDCA-4681-A9E6-FAA21CEB50E5}"/>
          </ac:cxnSpMkLst>
        </pc:cxnChg>
        <pc:cxnChg chg="del">
          <ac:chgData name="Tamsin Cullum" userId="f9ad8753-a5b9-4b1a-8b29-be36747d8b72" providerId="ADAL" clId="{105C2415-169C-463D-A0CE-F25A9D6C123F}" dt="2022-05-03T15:10:29.102" v="505" actId="478"/>
          <ac:cxnSpMkLst>
            <pc:docMk/>
            <pc:sldMk cId="1091393903" sldId="684"/>
            <ac:cxnSpMk id="50" creationId="{1FB14832-D705-4F36-9892-898932BF8012}"/>
          </ac:cxnSpMkLst>
        </pc:cxnChg>
        <pc:cxnChg chg="del">
          <ac:chgData name="Tamsin Cullum" userId="f9ad8753-a5b9-4b1a-8b29-be36747d8b72" providerId="ADAL" clId="{105C2415-169C-463D-A0CE-F25A9D6C123F}" dt="2022-05-03T15:10:29.102" v="505" actId="478"/>
          <ac:cxnSpMkLst>
            <pc:docMk/>
            <pc:sldMk cId="1091393903" sldId="684"/>
            <ac:cxnSpMk id="51" creationId="{8913CC22-2048-434E-92F7-C17789BCED0D}"/>
          </ac:cxnSpMkLst>
        </pc:cxnChg>
        <pc:cxnChg chg="del">
          <ac:chgData name="Tamsin Cullum" userId="f9ad8753-a5b9-4b1a-8b29-be36747d8b72" providerId="ADAL" clId="{105C2415-169C-463D-A0CE-F25A9D6C123F}" dt="2022-05-03T15:10:29.102" v="505" actId="478"/>
          <ac:cxnSpMkLst>
            <pc:docMk/>
            <pc:sldMk cId="1091393903" sldId="684"/>
            <ac:cxnSpMk id="53" creationId="{279170B4-5CC8-4AD7-9816-211FB72043B3}"/>
          </ac:cxnSpMkLst>
        </pc:cxnChg>
        <pc:cxnChg chg="del mod">
          <ac:chgData name="Tamsin Cullum" userId="f9ad8753-a5b9-4b1a-8b29-be36747d8b72" providerId="ADAL" clId="{105C2415-169C-463D-A0CE-F25A9D6C123F}" dt="2022-05-03T15:11:16.891" v="525" actId="478"/>
          <ac:cxnSpMkLst>
            <pc:docMk/>
            <pc:sldMk cId="1091393903" sldId="684"/>
            <ac:cxnSpMk id="54" creationId="{AF099C0F-A7EF-433F-877E-4E7A5EC6D190}"/>
          </ac:cxnSpMkLst>
        </pc:cxnChg>
        <pc:cxnChg chg="del">
          <ac:chgData name="Tamsin Cullum" userId="f9ad8753-a5b9-4b1a-8b29-be36747d8b72" providerId="ADAL" clId="{105C2415-169C-463D-A0CE-F25A9D6C123F}" dt="2022-05-03T15:10:29.102" v="505" actId="478"/>
          <ac:cxnSpMkLst>
            <pc:docMk/>
            <pc:sldMk cId="1091393903" sldId="684"/>
            <ac:cxnSpMk id="57" creationId="{38297EE4-1E8E-43BB-9955-B98EC66998BD}"/>
          </ac:cxnSpMkLst>
        </pc:cxnChg>
        <pc:cxnChg chg="del mod">
          <ac:chgData name="Tamsin Cullum" userId="f9ad8753-a5b9-4b1a-8b29-be36747d8b72" providerId="ADAL" clId="{105C2415-169C-463D-A0CE-F25A9D6C123F}" dt="2022-05-03T15:10:34.107" v="509" actId="478"/>
          <ac:cxnSpMkLst>
            <pc:docMk/>
            <pc:sldMk cId="1091393903" sldId="684"/>
            <ac:cxnSpMk id="58" creationId="{26503015-FD61-484C-ACD0-50796288546E}"/>
          </ac:cxnSpMkLst>
        </pc:cxnChg>
        <pc:cxnChg chg="del mod">
          <ac:chgData name="Tamsin Cullum" userId="f9ad8753-a5b9-4b1a-8b29-be36747d8b72" providerId="ADAL" clId="{105C2415-169C-463D-A0CE-F25A9D6C123F}" dt="2022-05-03T15:11:22.575" v="529" actId="478"/>
          <ac:cxnSpMkLst>
            <pc:docMk/>
            <pc:sldMk cId="1091393903" sldId="684"/>
            <ac:cxnSpMk id="61" creationId="{102A32E3-C59A-40B3-9278-225ECB964B97}"/>
          </ac:cxnSpMkLst>
        </pc:cxnChg>
        <pc:cxnChg chg="del mod">
          <ac:chgData name="Tamsin Cullum" userId="f9ad8753-a5b9-4b1a-8b29-be36747d8b72" providerId="ADAL" clId="{105C2415-169C-463D-A0CE-F25A9D6C123F}" dt="2022-05-03T15:11:20.981" v="527" actId="478"/>
          <ac:cxnSpMkLst>
            <pc:docMk/>
            <pc:sldMk cId="1091393903" sldId="684"/>
            <ac:cxnSpMk id="87" creationId="{A19CDC72-74AE-453C-99B1-4057E81DEC7C}"/>
          </ac:cxnSpMkLst>
        </pc:cxnChg>
        <pc:cxnChg chg="del mod">
          <ac:chgData name="Tamsin Cullum" userId="f9ad8753-a5b9-4b1a-8b29-be36747d8b72" providerId="ADAL" clId="{105C2415-169C-463D-A0CE-F25A9D6C123F}" dt="2022-05-03T15:10:51.405" v="515" actId="478"/>
          <ac:cxnSpMkLst>
            <pc:docMk/>
            <pc:sldMk cId="1091393903" sldId="684"/>
            <ac:cxnSpMk id="90" creationId="{E9A7CB07-2010-47F5-8C63-C6FD9186A7B6}"/>
          </ac:cxnSpMkLst>
        </pc:cxnChg>
        <pc:cxnChg chg="del mod">
          <ac:chgData name="Tamsin Cullum" userId="f9ad8753-a5b9-4b1a-8b29-be36747d8b72" providerId="ADAL" clId="{105C2415-169C-463D-A0CE-F25A9D6C123F}" dt="2022-05-03T15:10:48.199" v="512" actId="478"/>
          <ac:cxnSpMkLst>
            <pc:docMk/>
            <pc:sldMk cId="1091393903" sldId="684"/>
            <ac:cxnSpMk id="96" creationId="{5CB8E699-CBD4-46AD-BDA4-B47319AFDA25}"/>
          </ac:cxnSpMkLst>
        </pc:cxnChg>
        <pc:cxnChg chg="del">
          <ac:chgData name="Tamsin Cullum" userId="f9ad8753-a5b9-4b1a-8b29-be36747d8b72" providerId="ADAL" clId="{105C2415-169C-463D-A0CE-F25A9D6C123F}" dt="2022-05-03T15:10:48.991" v="513" actId="478"/>
          <ac:cxnSpMkLst>
            <pc:docMk/>
            <pc:sldMk cId="1091393903" sldId="684"/>
            <ac:cxnSpMk id="99" creationId="{58803391-07DE-4CC7-B13A-822233F644C3}"/>
          </ac:cxnSpMkLst>
        </pc:cxnChg>
        <pc:cxnChg chg="add del mod">
          <ac:chgData name="Tamsin Cullum" userId="f9ad8753-a5b9-4b1a-8b29-be36747d8b72" providerId="ADAL" clId="{105C2415-169C-463D-A0CE-F25A9D6C123F}" dt="2022-05-03T15:24:44.486" v="719" actId="164"/>
          <ac:cxnSpMkLst>
            <pc:docMk/>
            <pc:sldMk cId="1091393903" sldId="684"/>
            <ac:cxnSpMk id="101" creationId="{60541C96-6C95-4CF0-99EF-45ADABF387E1}"/>
          </ac:cxnSpMkLst>
        </pc:cxnChg>
        <pc:cxnChg chg="add mod">
          <ac:chgData name="Tamsin Cullum" userId="f9ad8753-a5b9-4b1a-8b29-be36747d8b72" providerId="ADAL" clId="{105C2415-169C-463D-A0CE-F25A9D6C123F}" dt="2022-05-03T15:24:44.486" v="719" actId="164"/>
          <ac:cxnSpMkLst>
            <pc:docMk/>
            <pc:sldMk cId="1091393903" sldId="684"/>
            <ac:cxnSpMk id="120" creationId="{32D1A9FB-336A-444B-9294-3D990AFCD48F}"/>
          </ac:cxnSpMkLst>
        </pc:cxnChg>
        <pc:cxnChg chg="add mod">
          <ac:chgData name="Tamsin Cullum" userId="f9ad8753-a5b9-4b1a-8b29-be36747d8b72" providerId="ADAL" clId="{105C2415-169C-463D-A0CE-F25A9D6C123F}" dt="2022-05-03T15:25:07.223" v="720" actId="164"/>
          <ac:cxnSpMkLst>
            <pc:docMk/>
            <pc:sldMk cId="1091393903" sldId="684"/>
            <ac:cxnSpMk id="125" creationId="{9FA997A0-3DDC-4C74-BD0E-0DA0D176E26C}"/>
          </ac:cxnSpMkLst>
        </pc:cxnChg>
        <pc:cxnChg chg="del">
          <ac:chgData name="Tamsin Cullum" userId="f9ad8753-a5b9-4b1a-8b29-be36747d8b72" providerId="ADAL" clId="{105C2415-169C-463D-A0CE-F25A9D6C123F}" dt="2022-05-03T15:11:00.653" v="521" actId="478"/>
          <ac:cxnSpMkLst>
            <pc:docMk/>
            <pc:sldMk cId="1091393903" sldId="684"/>
            <ac:cxnSpMk id="127" creationId="{99EA091E-DBD7-464B-93AA-9DA2B510DC9B}"/>
          </ac:cxnSpMkLst>
        </pc:cxnChg>
        <pc:cxnChg chg="del">
          <ac:chgData name="Tamsin Cullum" userId="f9ad8753-a5b9-4b1a-8b29-be36747d8b72" providerId="ADAL" clId="{105C2415-169C-463D-A0CE-F25A9D6C123F}" dt="2022-05-03T15:11:00.653" v="521" actId="478"/>
          <ac:cxnSpMkLst>
            <pc:docMk/>
            <pc:sldMk cId="1091393903" sldId="684"/>
            <ac:cxnSpMk id="128" creationId="{526C1932-AE7D-422E-A19E-E6F367309E70}"/>
          </ac:cxnSpMkLst>
        </pc:cxnChg>
        <pc:cxnChg chg="del">
          <ac:chgData name="Tamsin Cullum" userId="f9ad8753-a5b9-4b1a-8b29-be36747d8b72" providerId="ADAL" clId="{105C2415-169C-463D-A0CE-F25A9D6C123F}" dt="2022-05-03T15:11:00.653" v="521" actId="478"/>
          <ac:cxnSpMkLst>
            <pc:docMk/>
            <pc:sldMk cId="1091393903" sldId="684"/>
            <ac:cxnSpMk id="130" creationId="{2B970B02-8890-4268-81A1-DE16E9A0D0FA}"/>
          </ac:cxnSpMkLst>
        </pc:cxnChg>
        <pc:cxnChg chg="add del mod">
          <ac:chgData name="Tamsin Cullum" userId="f9ad8753-a5b9-4b1a-8b29-be36747d8b72" providerId="ADAL" clId="{105C2415-169C-463D-A0CE-F25A9D6C123F}" dt="2022-05-03T15:21:28.529" v="695" actId="478"/>
          <ac:cxnSpMkLst>
            <pc:docMk/>
            <pc:sldMk cId="1091393903" sldId="684"/>
            <ac:cxnSpMk id="134" creationId="{94797763-9A49-4269-9349-6114A9EB9981}"/>
          </ac:cxnSpMkLst>
        </pc:cxnChg>
        <pc:cxnChg chg="del mod">
          <ac:chgData name="Tamsin Cullum" userId="f9ad8753-a5b9-4b1a-8b29-be36747d8b72" providerId="ADAL" clId="{105C2415-169C-463D-A0CE-F25A9D6C123F}" dt="2022-05-03T15:10:57.666" v="520" actId="478"/>
          <ac:cxnSpMkLst>
            <pc:docMk/>
            <pc:sldMk cId="1091393903" sldId="684"/>
            <ac:cxnSpMk id="138" creationId="{88B18967-362D-482F-AAE8-43A564D1B2F4}"/>
          </ac:cxnSpMkLst>
        </pc:cxnChg>
        <pc:cxnChg chg="add del mod">
          <ac:chgData name="Tamsin Cullum" userId="f9ad8753-a5b9-4b1a-8b29-be36747d8b72" providerId="ADAL" clId="{105C2415-169C-463D-A0CE-F25A9D6C123F}" dt="2022-05-03T15:16:38.528" v="623" actId="478"/>
          <ac:cxnSpMkLst>
            <pc:docMk/>
            <pc:sldMk cId="1091393903" sldId="684"/>
            <ac:cxnSpMk id="140" creationId="{DDECAFB7-59B3-432F-9918-2D23E6731CE1}"/>
          </ac:cxnSpMkLst>
        </pc:cxnChg>
        <pc:cxnChg chg="add del mod">
          <ac:chgData name="Tamsin Cullum" userId="f9ad8753-a5b9-4b1a-8b29-be36747d8b72" providerId="ADAL" clId="{105C2415-169C-463D-A0CE-F25A9D6C123F}" dt="2022-05-03T15:15:23.184" v="581" actId="478"/>
          <ac:cxnSpMkLst>
            <pc:docMk/>
            <pc:sldMk cId="1091393903" sldId="684"/>
            <ac:cxnSpMk id="141" creationId="{3395AD8D-851B-4790-8D12-5ABC98C6301C}"/>
          </ac:cxnSpMkLst>
        </pc:cxnChg>
        <pc:cxnChg chg="add del mod">
          <ac:chgData name="Tamsin Cullum" userId="f9ad8753-a5b9-4b1a-8b29-be36747d8b72" providerId="ADAL" clId="{105C2415-169C-463D-A0CE-F25A9D6C123F}" dt="2022-05-03T15:16:37.260" v="622" actId="478"/>
          <ac:cxnSpMkLst>
            <pc:docMk/>
            <pc:sldMk cId="1091393903" sldId="684"/>
            <ac:cxnSpMk id="143" creationId="{FFE9F2AF-A017-4E8F-B1E4-D4752D0A7514}"/>
          </ac:cxnSpMkLst>
        </pc:cxnChg>
        <pc:cxnChg chg="del mod">
          <ac:chgData name="Tamsin Cullum" userId="f9ad8753-a5b9-4b1a-8b29-be36747d8b72" providerId="ADAL" clId="{105C2415-169C-463D-A0CE-F25A9D6C123F}" dt="2022-05-03T15:11:00.653" v="521" actId="478"/>
          <ac:cxnSpMkLst>
            <pc:docMk/>
            <pc:sldMk cId="1091393903" sldId="684"/>
            <ac:cxnSpMk id="147" creationId="{D6251744-42A4-4B95-B228-9C9E1895688C}"/>
          </ac:cxnSpMkLst>
        </pc:cxnChg>
        <pc:cxnChg chg="add del mod">
          <ac:chgData name="Tamsin Cullum" userId="f9ad8753-a5b9-4b1a-8b29-be36747d8b72" providerId="ADAL" clId="{105C2415-169C-463D-A0CE-F25A9D6C123F}" dt="2022-05-03T15:21:27.003" v="694" actId="478"/>
          <ac:cxnSpMkLst>
            <pc:docMk/>
            <pc:sldMk cId="1091393903" sldId="684"/>
            <ac:cxnSpMk id="155" creationId="{B4FF1945-4F6C-4B8A-971C-A1F857443C19}"/>
          </ac:cxnSpMkLst>
        </pc:cxnChg>
        <pc:cxnChg chg="add del mod">
          <ac:chgData name="Tamsin Cullum" userId="f9ad8753-a5b9-4b1a-8b29-be36747d8b72" providerId="ADAL" clId="{105C2415-169C-463D-A0CE-F25A9D6C123F}" dt="2022-05-03T15:17:50.747" v="645" actId="478"/>
          <ac:cxnSpMkLst>
            <pc:docMk/>
            <pc:sldMk cId="1091393903" sldId="684"/>
            <ac:cxnSpMk id="156" creationId="{FDCA8B7A-CFC3-4DF3-96F0-E6AF23A2B662}"/>
          </ac:cxnSpMkLst>
        </pc:cxnChg>
        <pc:cxnChg chg="add mod">
          <ac:chgData name="Tamsin Cullum" userId="f9ad8753-a5b9-4b1a-8b29-be36747d8b72" providerId="ADAL" clId="{105C2415-169C-463D-A0CE-F25A9D6C123F}" dt="2022-05-03T15:24:44.486" v="719" actId="164"/>
          <ac:cxnSpMkLst>
            <pc:docMk/>
            <pc:sldMk cId="1091393903" sldId="684"/>
            <ac:cxnSpMk id="157" creationId="{21AAE920-6B24-4AA0-84EC-6DBA7C7AD71C}"/>
          </ac:cxnSpMkLst>
        </pc:cxnChg>
        <pc:cxnChg chg="del">
          <ac:chgData name="Tamsin Cullum" userId="f9ad8753-a5b9-4b1a-8b29-be36747d8b72" providerId="ADAL" clId="{105C2415-169C-463D-A0CE-F25A9D6C123F}" dt="2022-05-03T15:11:00.653" v="521" actId="478"/>
          <ac:cxnSpMkLst>
            <pc:docMk/>
            <pc:sldMk cId="1091393903" sldId="684"/>
            <ac:cxnSpMk id="158" creationId="{5487BDAC-4CA1-46AA-90C2-7F5B5BB66A66}"/>
          </ac:cxnSpMkLst>
        </pc:cxnChg>
        <pc:cxnChg chg="del mod">
          <ac:chgData name="Tamsin Cullum" userId="f9ad8753-a5b9-4b1a-8b29-be36747d8b72" providerId="ADAL" clId="{105C2415-169C-463D-A0CE-F25A9D6C123F}" dt="2022-05-03T15:11:00.653" v="521" actId="478"/>
          <ac:cxnSpMkLst>
            <pc:docMk/>
            <pc:sldMk cId="1091393903" sldId="684"/>
            <ac:cxnSpMk id="162" creationId="{543B2300-742E-49E6-AAF8-75FD0CAEB732}"/>
          </ac:cxnSpMkLst>
        </pc:cxnChg>
        <pc:cxnChg chg="del mod">
          <ac:chgData name="Tamsin Cullum" userId="f9ad8753-a5b9-4b1a-8b29-be36747d8b72" providerId="ADAL" clId="{105C2415-169C-463D-A0CE-F25A9D6C123F}" dt="2022-05-03T15:10:37.215" v="510" actId="478"/>
          <ac:cxnSpMkLst>
            <pc:docMk/>
            <pc:sldMk cId="1091393903" sldId="684"/>
            <ac:cxnSpMk id="163" creationId="{E8F6E19F-30DE-4C30-A250-CF3F04401273}"/>
          </ac:cxnSpMkLst>
        </pc:cxnChg>
        <pc:cxnChg chg="add mod">
          <ac:chgData name="Tamsin Cullum" userId="f9ad8753-a5b9-4b1a-8b29-be36747d8b72" providerId="ADAL" clId="{105C2415-169C-463D-A0CE-F25A9D6C123F}" dt="2022-05-03T15:24:44.486" v="719" actId="164"/>
          <ac:cxnSpMkLst>
            <pc:docMk/>
            <pc:sldMk cId="1091393903" sldId="684"/>
            <ac:cxnSpMk id="166" creationId="{DEA7521D-778B-40E8-BEA8-3F80D54A59CB}"/>
          </ac:cxnSpMkLst>
        </pc:cxnChg>
        <pc:cxnChg chg="del">
          <ac:chgData name="Tamsin Cullum" userId="f9ad8753-a5b9-4b1a-8b29-be36747d8b72" providerId="ADAL" clId="{105C2415-169C-463D-A0CE-F25A9D6C123F}" dt="2022-05-03T15:10:34.107" v="509" actId="478"/>
          <ac:cxnSpMkLst>
            <pc:docMk/>
            <pc:sldMk cId="1091393903" sldId="684"/>
            <ac:cxnSpMk id="168" creationId="{E3506661-923F-4ED7-A5AC-D3C8CA186B15}"/>
          </ac:cxnSpMkLst>
        </pc:cxnChg>
        <pc:cxnChg chg="del">
          <ac:chgData name="Tamsin Cullum" userId="f9ad8753-a5b9-4b1a-8b29-be36747d8b72" providerId="ADAL" clId="{105C2415-169C-463D-A0CE-F25A9D6C123F}" dt="2022-05-03T15:11:00.653" v="521" actId="478"/>
          <ac:cxnSpMkLst>
            <pc:docMk/>
            <pc:sldMk cId="1091393903" sldId="684"/>
            <ac:cxnSpMk id="169" creationId="{BB9FD991-61D9-483E-A50A-6AB16A5A0680}"/>
          </ac:cxnSpMkLst>
        </pc:cxnChg>
        <pc:cxnChg chg="del">
          <ac:chgData name="Tamsin Cullum" userId="f9ad8753-a5b9-4b1a-8b29-be36747d8b72" providerId="ADAL" clId="{105C2415-169C-463D-A0CE-F25A9D6C123F}" dt="2022-05-03T15:11:00.653" v="521" actId="478"/>
          <ac:cxnSpMkLst>
            <pc:docMk/>
            <pc:sldMk cId="1091393903" sldId="684"/>
            <ac:cxnSpMk id="170" creationId="{09E3F16E-0702-4EB3-BCC8-A780DEEF2586}"/>
          </ac:cxnSpMkLst>
        </pc:cxnChg>
        <pc:cxnChg chg="del mod">
          <ac:chgData name="Tamsin Cullum" userId="f9ad8753-a5b9-4b1a-8b29-be36747d8b72" providerId="ADAL" clId="{105C2415-169C-463D-A0CE-F25A9D6C123F}" dt="2022-05-03T15:10:34.107" v="509" actId="478"/>
          <ac:cxnSpMkLst>
            <pc:docMk/>
            <pc:sldMk cId="1091393903" sldId="684"/>
            <ac:cxnSpMk id="171" creationId="{4F22638F-6280-45B3-B447-A2D2496C095D}"/>
          </ac:cxnSpMkLst>
        </pc:cxnChg>
        <pc:cxnChg chg="add del mod">
          <ac:chgData name="Tamsin Cullum" userId="f9ad8753-a5b9-4b1a-8b29-be36747d8b72" providerId="ADAL" clId="{105C2415-169C-463D-A0CE-F25A9D6C123F}" dt="2022-05-03T15:18:41.653" v="657" actId="478"/>
          <ac:cxnSpMkLst>
            <pc:docMk/>
            <pc:sldMk cId="1091393903" sldId="684"/>
            <ac:cxnSpMk id="172" creationId="{29F169E4-2C3D-4DA3-AC12-40E0C5303FD7}"/>
          </ac:cxnSpMkLst>
        </pc:cxnChg>
        <pc:cxnChg chg="add mod">
          <ac:chgData name="Tamsin Cullum" userId="f9ad8753-a5b9-4b1a-8b29-be36747d8b72" providerId="ADAL" clId="{105C2415-169C-463D-A0CE-F25A9D6C123F}" dt="2022-05-03T15:25:07.223" v="720" actId="164"/>
          <ac:cxnSpMkLst>
            <pc:docMk/>
            <pc:sldMk cId="1091393903" sldId="684"/>
            <ac:cxnSpMk id="174" creationId="{A859E1EC-C413-44E7-9726-7A841B199FC8}"/>
          </ac:cxnSpMkLst>
        </pc:cxnChg>
        <pc:cxnChg chg="add del mod">
          <ac:chgData name="Tamsin Cullum" userId="f9ad8753-a5b9-4b1a-8b29-be36747d8b72" providerId="ADAL" clId="{105C2415-169C-463D-A0CE-F25A9D6C123F}" dt="2022-05-03T15:20:14.729" v="676" actId="478"/>
          <ac:cxnSpMkLst>
            <pc:docMk/>
            <pc:sldMk cId="1091393903" sldId="684"/>
            <ac:cxnSpMk id="176" creationId="{9AB353CA-BEAE-413F-928E-284DC91C87A5}"/>
          </ac:cxnSpMkLst>
        </pc:cxnChg>
        <pc:cxnChg chg="add del">
          <ac:chgData name="Tamsin Cullum" userId="f9ad8753-a5b9-4b1a-8b29-be36747d8b72" providerId="ADAL" clId="{105C2415-169C-463D-A0CE-F25A9D6C123F}" dt="2022-05-03T15:20:29.356" v="681" actId="478"/>
          <ac:cxnSpMkLst>
            <pc:docMk/>
            <pc:sldMk cId="1091393903" sldId="684"/>
            <ac:cxnSpMk id="177" creationId="{D2433460-A6B9-4A17-AB84-62BEF43DC8D3}"/>
          </ac:cxnSpMkLst>
        </pc:cxnChg>
        <pc:cxnChg chg="del">
          <ac:chgData name="Tamsin Cullum" userId="f9ad8753-a5b9-4b1a-8b29-be36747d8b72" providerId="ADAL" clId="{105C2415-169C-463D-A0CE-F25A9D6C123F}" dt="2022-05-03T15:11:00.653" v="521" actId="478"/>
          <ac:cxnSpMkLst>
            <pc:docMk/>
            <pc:sldMk cId="1091393903" sldId="684"/>
            <ac:cxnSpMk id="179" creationId="{94F5BCE9-6E25-4641-A0EA-E586B917EF3F}"/>
          </ac:cxnSpMkLst>
        </pc:cxnChg>
        <pc:cxnChg chg="del">
          <ac:chgData name="Tamsin Cullum" userId="f9ad8753-a5b9-4b1a-8b29-be36747d8b72" providerId="ADAL" clId="{105C2415-169C-463D-A0CE-F25A9D6C123F}" dt="2022-05-03T15:11:00.653" v="521" actId="478"/>
          <ac:cxnSpMkLst>
            <pc:docMk/>
            <pc:sldMk cId="1091393903" sldId="684"/>
            <ac:cxnSpMk id="180" creationId="{93552187-F401-4373-81CD-4C4B62ED70B4}"/>
          </ac:cxnSpMkLst>
        </pc:cxnChg>
        <pc:cxnChg chg="add mod">
          <ac:chgData name="Tamsin Cullum" userId="f9ad8753-a5b9-4b1a-8b29-be36747d8b72" providerId="ADAL" clId="{105C2415-169C-463D-A0CE-F25A9D6C123F}" dt="2022-05-03T15:25:07.223" v="720" actId="164"/>
          <ac:cxnSpMkLst>
            <pc:docMk/>
            <pc:sldMk cId="1091393903" sldId="684"/>
            <ac:cxnSpMk id="181" creationId="{09AEB493-E9DB-49BB-AE0D-67B0F0852A67}"/>
          </ac:cxnSpMkLst>
        </pc:cxnChg>
        <pc:cxnChg chg="add del mod">
          <ac:chgData name="Tamsin Cullum" userId="f9ad8753-a5b9-4b1a-8b29-be36747d8b72" providerId="ADAL" clId="{105C2415-169C-463D-A0CE-F25A9D6C123F}" dt="2022-05-03T15:20:18.845" v="679" actId="478"/>
          <ac:cxnSpMkLst>
            <pc:docMk/>
            <pc:sldMk cId="1091393903" sldId="684"/>
            <ac:cxnSpMk id="182" creationId="{9DE15BEF-6EF6-4CC3-9F66-944E83114260}"/>
          </ac:cxnSpMkLst>
        </pc:cxnChg>
        <pc:cxnChg chg="del mod">
          <ac:chgData name="Tamsin Cullum" userId="f9ad8753-a5b9-4b1a-8b29-be36747d8b72" providerId="ADAL" clId="{105C2415-169C-463D-A0CE-F25A9D6C123F}" dt="2022-05-03T15:10:29.102" v="505" actId="478"/>
          <ac:cxnSpMkLst>
            <pc:docMk/>
            <pc:sldMk cId="1091393903" sldId="684"/>
            <ac:cxnSpMk id="183" creationId="{C4247763-8B5D-4066-A187-49DF3C8D3CAE}"/>
          </ac:cxnSpMkLst>
        </pc:cxnChg>
        <pc:cxnChg chg="del">
          <ac:chgData name="Tamsin Cullum" userId="f9ad8753-a5b9-4b1a-8b29-be36747d8b72" providerId="ADAL" clId="{105C2415-169C-463D-A0CE-F25A9D6C123F}" dt="2022-05-03T15:10:29.102" v="505" actId="478"/>
          <ac:cxnSpMkLst>
            <pc:docMk/>
            <pc:sldMk cId="1091393903" sldId="684"/>
            <ac:cxnSpMk id="186" creationId="{FD10B9B0-BBF6-4EFF-8408-F5A772A1B1F3}"/>
          </ac:cxnSpMkLst>
        </pc:cxnChg>
        <pc:cxnChg chg="del">
          <ac:chgData name="Tamsin Cullum" userId="f9ad8753-a5b9-4b1a-8b29-be36747d8b72" providerId="ADAL" clId="{105C2415-169C-463D-A0CE-F25A9D6C123F}" dt="2022-05-03T15:10:29.102" v="505" actId="478"/>
          <ac:cxnSpMkLst>
            <pc:docMk/>
            <pc:sldMk cId="1091393903" sldId="684"/>
            <ac:cxnSpMk id="187" creationId="{A11BC51A-A913-4676-B57A-D03B75C6BEED}"/>
          </ac:cxnSpMkLst>
        </pc:cxnChg>
        <pc:cxnChg chg="add del mod">
          <ac:chgData name="Tamsin Cullum" userId="f9ad8753-a5b9-4b1a-8b29-be36747d8b72" providerId="ADAL" clId="{105C2415-169C-463D-A0CE-F25A9D6C123F}" dt="2022-05-03T15:21:06.347" v="693" actId="478"/>
          <ac:cxnSpMkLst>
            <pc:docMk/>
            <pc:sldMk cId="1091393903" sldId="684"/>
            <ac:cxnSpMk id="188" creationId="{E16B8E85-8EAB-4C76-9ADB-01834BA7660E}"/>
          </ac:cxnSpMkLst>
        </pc:cxnChg>
        <pc:cxnChg chg="del mod">
          <ac:chgData name="Tamsin Cullum" userId="f9ad8753-a5b9-4b1a-8b29-be36747d8b72" providerId="ADAL" clId="{105C2415-169C-463D-A0CE-F25A9D6C123F}" dt="2022-05-03T15:10:54.400" v="517" actId="478"/>
          <ac:cxnSpMkLst>
            <pc:docMk/>
            <pc:sldMk cId="1091393903" sldId="684"/>
            <ac:cxnSpMk id="189" creationId="{F013F517-DA07-4834-90EA-AB11687F777E}"/>
          </ac:cxnSpMkLst>
        </pc:cxnChg>
        <pc:cxnChg chg="add del mod">
          <ac:chgData name="Tamsin Cullum" userId="f9ad8753-a5b9-4b1a-8b29-be36747d8b72" providerId="ADAL" clId="{105C2415-169C-463D-A0CE-F25A9D6C123F}" dt="2022-05-03T15:23:05.803" v="713" actId="478"/>
          <ac:cxnSpMkLst>
            <pc:docMk/>
            <pc:sldMk cId="1091393903" sldId="684"/>
            <ac:cxnSpMk id="194" creationId="{E8F3ADE5-5F7F-4BF5-AEBB-5AAF48B1B3BA}"/>
          </ac:cxnSpMkLst>
        </pc:cxnChg>
        <pc:cxnChg chg="add del mod">
          <ac:chgData name="Tamsin Cullum" userId="f9ad8753-a5b9-4b1a-8b29-be36747d8b72" providerId="ADAL" clId="{105C2415-169C-463D-A0CE-F25A9D6C123F}" dt="2022-05-03T15:23:19.573" v="716" actId="478"/>
          <ac:cxnSpMkLst>
            <pc:docMk/>
            <pc:sldMk cId="1091393903" sldId="684"/>
            <ac:cxnSpMk id="205" creationId="{B1A5F4CD-E754-4C70-8BB2-CEE94858D62F}"/>
          </ac:cxnSpMkLst>
        </pc:cxnChg>
        <pc:cxnChg chg="add mod">
          <ac:chgData name="Tamsin Cullum" userId="f9ad8753-a5b9-4b1a-8b29-be36747d8b72" providerId="ADAL" clId="{105C2415-169C-463D-A0CE-F25A9D6C123F}" dt="2022-05-03T15:25:07.223" v="720" actId="164"/>
          <ac:cxnSpMkLst>
            <pc:docMk/>
            <pc:sldMk cId="1091393903" sldId="684"/>
            <ac:cxnSpMk id="208" creationId="{AEDE2FF4-7923-4CE3-92FE-C9D1E9A78A26}"/>
          </ac:cxnSpMkLst>
        </pc:cxnChg>
      </pc:sldChg>
      <pc:sldChg chg="addSp delSp modSp add mod setBg modNotesTx">
        <pc:chgData name="Tamsin Cullum" userId="f9ad8753-a5b9-4b1a-8b29-be36747d8b72" providerId="ADAL" clId="{105C2415-169C-463D-A0CE-F25A9D6C123F}" dt="2022-05-20T08:00:32.472" v="7747" actId="20577"/>
        <pc:sldMkLst>
          <pc:docMk/>
          <pc:sldMk cId="3637585248" sldId="684"/>
        </pc:sldMkLst>
        <pc:spChg chg="mod">
          <ac:chgData name="Tamsin Cullum" userId="f9ad8753-a5b9-4b1a-8b29-be36747d8b72" providerId="ADAL" clId="{105C2415-169C-463D-A0CE-F25A9D6C123F}" dt="2022-05-20T07:55:29.081" v="7712" actId="26606"/>
          <ac:spMkLst>
            <pc:docMk/>
            <pc:sldMk cId="3637585248" sldId="684"/>
            <ac:spMk id="6" creationId="{E26E1F2F-D9C6-4B80-B776-C34CC1C22CE5}"/>
          </ac:spMkLst>
        </pc:spChg>
        <pc:spChg chg="mod">
          <ac:chgData name="Tamsin Cullum" userId="f9ad8753-a5b9-4b1a-8b29-be36747d8b72" providerId="ADAL" clId="{105C2415-169C-463D-A0CE-F25A9D6C123F}" dt="2022-05-20T07:55:53.984" v="7718" actId="1076"/>
          <ac:spMkLst>
            <pc:docMk/>
            <pc:sldMk cId="3637585248" sldId="684"/>
            <ac:spMk id="7" creationId="{562E853C-7E93-402A-94DB-B0F30CAEC285}"/>
          </ac:spMkLst>
        </pc:spChg>
        <pc:spChg chg="add">
          <ac:chgData name="Tamsin Cullum" userId="f9ad8753-a5b9-4b1a-8b29-be36747d8b72" providerId="ADAL" clId="{105C2415-169C-463D-A0CE-F25A9D6C123F}" dt="2022-05-20T07:55:29.081" v="7712" actId="26606"/>
          <ac:spMkLst>
            <pc:docMk/>
            <pc:sldMk cId="3637585248" sldId="684"/>
            <ac:spMk id="12" creationId="{09588DA8-065E-4F6F-8EFD-43104AB2E0CF}"/>
          </ac:spMkLst>
        </pc:spChg>
        <pc:spChg chg="add">
          <ac:chgData name="Tamsin Cullum" userId="f9ad8753-a5b9-4b1a-8b29-be36747d8b72" providerId="ADAL" clId="{105C2415-169C-463D-A0CE-F25A9D6C123F}" dt="2022-05-20T07:55:29.081" v="7712" actId="26606"/>
          <ac:spMkLst>
            <pc:docMk/>
            <pc:sldMk cId="3637585248" sldId="684"/>
            <ac:spMk id="14" creationId="{C4285719-470E-454C-AF62-8323075F1F5B}"/>
          </ac:spMkLst>
        </pc:spChg>
        <pc:spChg chg="add">
          <ac:chgData name="Tamsin Cullum" userId="f9ad8753-a5b9-4b1a-8b29-be36747d8b72" providerId="ADAL" clId="{105C2415-169C-463D-A0CE-F25A9D6C123F}" dt="2022-05-20T07:55:29.081" v="7712" actId="26606"/>
          <ac:spMkLst>
            <pc:docMk/>
            <pc:sldMk cId="3637585248" sldId="684"/>
            <ac:spMk id="16" creationId="{CD9FE4EF-C4D8-49A0-B2FF-81D8DB7D8A24}"/>
          </ac:spMkLst>
        </pc:spChg>
        <pc:spChg chg="add">
          <ac:chgData name="Tamsin Cullum" userId="f9ad8753-a5b9-4b1a-8b29-be36747d8b72" providerId="ADAL" clId="{105C2415-169C-463D-A0CE-F25A9D6C123F}" dt="2022-05-20T07:55:29.081" v="7712" actId="26606"/>
          <ac:spMkLst>
            <pc:docMk/>
            <pc:sldMk cId="3637585248" sldId="684"/>
            <ac:spMk id="18" creationId="{4300840D-0A0B-4512-BACA-B439D5B9C57C}"/>
          </ac:spMkLst>
        </pc:spChg>
        <pc:spChg chg="add">
          <ac:chgData name="Tamsin Cullum" userId="f9ad8753-a5b9-4b1a-8b29-be36747d8b72" providerId="ADAL" clId="{105C2415-169C-463D-A0CE-F25A9D6C123F}" dt="2022-05-20T07:55:29.081" v="7712" actId="26606"/>
          <ac:spMkLst>
            <pc:docMk/>
            <pc:sldMk cId="3637585248" sldId="684"/>
            <ac:spMk id="20" creationId="{D2B78728-A580-49A7-84F9-6EF6F583ADE0}"/>
          </ac:spMkLst>
        </pc:spChg>
        <pc:spChg chg="add">
          <ac:chgData name="Tamsin Cullum" userId="f9ad8753-a5b9-4b1a-8b29-be36747d8b72" providerId="ADAL" clId="{105C2415-169C-463D-A0CE-F25A9D6C123F}" dt="2022-05-20T07:55:29.081" v="7712" actId="26606"/>
          <ac:spMkLst>
            <pc:docMk/>
            <pc:sldMk cId="3637585248" sldId="684"/>
            <ac:spMk id="22" creationId="{38FAA1A1-D861-433F-88FA-1E9D6FD31D11}"/>
          </ac:spMkLst>
        </pc:spChg>
        <pc:spChg chg="add">
          <ac:chgData name="Tamsin Cullum" userId="f9ad8753-a5b9-4b1a-8b29-be36747d8b72" providerId="ADAL" clId="{105C2415-169C-463D-A0CE-F25A9D6C123F}" dt="2022-05-20T07:55:29.081" v="7712" actId="26606"/>
          <ac:spMkLst>
            <pc:docMk/>
            <pc:sldMk cId="3637585248" sldId="684"/>
            <ac:spMk id="24" creationId="{8D71EDA1-87BF-4D5D-AB79-F346FD19278A}"/>
          </ac:spMkLst>
        </pc:spChg>
        <pc:graphicFrameChg chg="add del mod modGraphic">
          <ac:chgData name="Tamsin Cullum" userId="f9ad8753-a5b9-4b1a-8b29-be36747d8b72" providerId="ADAL" clId="{105C2415-169C-463D-A0CE-F25A9D6C123F}" dt="2022-05-19T08:02:50.099" v="5112" actId="21"/>
          <ac:graphicFrameMkLst>
            <pc:docMk/>
            <pc:sldMk cId="3637585248" sldId="684"/>
            <ac:graphicFrameMk id="2" creationId="{785B88E3-5F95-4A36-2472-8B98E00B2972}"/>
          </ac:graphicFrameMkLst>
        </pc:graphicFrameChg>
      </pc:sldChg>
      <pc:sldChg chg="addSp delSp modSp add del mod">
        <pc:chgData name="Tamsin Cullum" userId="f9ad8753-a5b9-4b1a-8b29-be36747d8b72" providerId="ADAL" clId="{105C2415-169C-463D-A0CE-F25A9D6C123F}" dt="2022-05-11T08:52:35.426" v="2938" actId="47"/>
        <pc:sldMkLst>
          <pc:docMk/>
          <pc:sldMk cId="2327331081" sldId="685"/>
        </pc:sldMkLst>
        <pc:spChg chg="add del">
          <ac:chgData name="Tamsin Cullum" userId="f9ad8753-a5b9-4b1a-8b29-be36747d8b72" providerId="ADAL" clId="{105C2415-169C-463D-A0CE-F25A9D6C123F}" dt="2022-05-11T08:39:49.651" v="2819" actId="478"/>
          <ac:spMkLst>
            <pc:docMk/>
            <pc:sldMk cId="2327331081" sldId="685"/>
            <ac:spMk id="16" creationId="{25CBA821-0484-91CB-A6DA-93244F6EE088}"/>
          </ac:spMkLst>
        </pc:spChg>
        <pc:spChg chg="add mod">
          <ac:chgData name="Tamsin Cullum" userId="f9ad8753-a5b9-4b1a-8b29-be36747d8b72" providerId="ADAL" clId="{105C2415-169C-463D-A0CE-F25A9D6C123F}" dt="2022-05-11T08:45:48.854" v="2877" actId="165"/>
          <ac:spMkLst>
            <pc:docMk/>
            <pc:sldMk cId="2327331081" sldId="685"/>
            <ac:spMk id="20" creationId="{32882267-86AB-841E-CD8C-718D89490AD4}"/>
          </ac:spMkLst>
        </pc:spChg>
        <pc:spChg chg="add mod">
          <ac:chgData name="Tamsin Cullum" userId="f9ad8753-a5b9-4b1a-8b29-be36747d8b72" providerId="ADAL" clId="{105C2415-169C-463D-A0CE-F25A9D6C123F}" dt="2022-05-11T08:45:48.854" v="2877" actId="165"/>
          <ac:spMkLst>
            <pc:docMk/>
            <pc:sldMk cId="2327331081" sldId="685"/>
            <ac:spMk id="21" creationId="{DF9D6F59-6D0A-AFCF-3137-8751C5EBD0E4}"/>
          </ac:spMkLst>
        </pc:spChg>
        <pc:spChg chg="add del mod">
          <ac:chgData name="Tamsin Cullum" userId="f9ad8753-a5b9-4b1a-8b29-be36747d8b72" providerId="ADAL" clId="{105C2415-169C-463D-A0CE-F25A9D6C123F}" dt="2022-05-11T08:52:03.417" v="2932" actId="478"/>
          <ac:spMkLst>
            <pc:docMk/>
            <pc:sldMk cId="2327331081" sldId="685"/>
            <ac:spMk id="26" creationId="{F0498C5B-7CB8-992A-089C-4A67C8A24367}"/>
          </ac:spMkLst>
        </pc:spChg>
        <pc:spChg chg="mod">
          <ac:chgData name="Tamsin Cullum" userId="f9ad8753-a5b9-4b1a-8b29-be36747d8b72" providerId="ADAL" clId="{105C2415-169C-463D-A0CE-F25A9D6C123F}" dt="2022-05-11T08:49:01.705" v="2929" actId="207"/>
          <ac:spMkLst>
            <pc:docMk/>
            <pc:sldMk cId="2327331081" sldId="685"/>
            <ac:spMk id="31" creationId="{05CB1C8D-565E-4967-89F0-C291A1D5DAAD}"/>
          </ac:spMkLst>
        </pc:spChg>
        <pc:spChg chg="mod">
          <ac:chgData name="Tamsin Cullum" userId="f9ad8753-a5b9-4b1a-8b29-be36747d8b72" providerId="ADAL" clId="{105C2415-169C-463D-A0CE-F25A9D6C123F}" dt="2022-05-11T08:49:01.705" v="2929" actId="207"/>
          <ac:spMkLst>
            <pc:docMk/>
            <pc:sldMk cId="2327331081" sldId="685"/>
            <ac:spMk id="32" creationId="{4A0A323C-1047-4CAC-B7A3-777AC3053F45}"/>
          </ac:spMkLst>
        </pc:spChg>
        <pc:spChg chg="mod">
          <ac:chgData name="Tamsin Cullum" userId="f9ad8753-a5b9-4b1a-8b29-be36747d8b72" providerId="ADAL" clId="{105C2415-169C-463D-A0CE-F25A9D6C123F}" dt="2022-05-11T08:49:01.705" v="2929" actId="207"/>
          <ac:spMkLst>
            <pc:docMk/>
            <pc:sldMk cId="2327331081" sldId="685"/>
            <ac:spMk id="33" creationId="{504A1E34-6F36-4B75-AB79-50F0F1DEB8DA}"/>
          </ac:spMkLst>
        </pc:spChg>
        <pc:spChg chg="mod">
          <ac:chgData name="Tamsin Cullum" userId="f9ad8753-a5b9-4b1a-8b29-be36747d8b72" providerId="ADAL" clId="{105C2415-169C-463D-A0CE-F25A9D6C123F}" dt="2022-05-11T08:49:01.705" v="2929" actId="207"/>
          <ac:spMkLst>
            <pc:docMk/>
            <pc:sldMk cId="2327331081" sldId="685"/>
            <ac:spMk id="35" creationId="{8AFD4EE9-2617-415C-BCD8-19CD2E4926F6}"/>
          </ac:spMkLst>
        </pc:spChg>
        <pc:spChg chg="mod">
          <ac:chgData name="Tamsin Cullum" userId="f9ad8753-a5b9-4b1a-8b29-be36747d8b72" providerId="ADAL" clId="{105C2415-169C-463D-A0CE-F25A9D6C123F}" dt="2022-05-11T08:49:01.705" v="2929" actId="207"/>
          <ac:spMkLst>
            <pc:docMk/>
            <pc:sldMk cId="2327331081" sldId="685"/>
            <ac:spMk id="36" creationId="{9D420570-74EF-4CE1-8AC3-AECBDE8DB02B}"/>
          </ac:spMkLst>
        </pc:spChg>
        <pc:spChg chg="del">
          <ac:chgData name="Tamsin Cullum" userId="f9ad8753-a5b9-4b1a-8b29-be36747d8b72" providerId="ADAL" clId="{105C2415-169C-463D-A0CE-F25A9D6C123F}" dt="2022-05-11T08:31:05.445" v="2576" actId="478"/>
          <ac:spMkLst>
            <pc:docMk/>
            <pc:sldMk cId="2327331081" sldId="685"/>
            <ac:spMk id="37" creationId="{1F1AF375-1221-4FEC-B673-A4DFA17BA73A}"/>
          </ac:spMkLst>
        </pc:spChg>
        <pc:spChg chg="del">
          <ac:chgData name="Tamsin Cullum" userId="f9ad8753-a5b9-4b1a-8b29-be36747d8b72" providerId="ADAL" clId="{105C2415-169C-463D-A0CE-F25A9D6C123F}" dt="2022-05-11T08:31:03.191" v="2575" actId="478"/>
          <ac:spMkLst>
            <pc:docMk/>
            <pc:sldMk cId="2327331081" sldId="685"/>
            <ac:spMk id="38" creationId="{A6A5E2E8-D025-43DE-9876-80F6590DEBFA}"/>
          </ac:spMkLst>
        </pc:spChg>
        <pc:spChg chg="del">
          <ac:chgData name="Tamsin Cullum" userId="f9ad8753-a5b9-4b1a-8b29-be36747d8b72" providerId="ADAL" clId="{105C2415-169C-463D-A0CE-F25A9D6C123F}" dt="2022-05-11T08:31:13.494" v="2579" actId="478"/>
          <ac:spMkLst>
            <pc:docMk/>
            <pc:sldMk cId="2327331081" sldId="685"/>
            <ac:spMk id="41" creationId="{5C273C02-AC80-4C41-81D2-A9E29F0CD6DB}"/>
          </ac:spMkLst>
        </pc:spChg>
        <pc:spChg chg="del">
          <ac:chgData name="Tamsin Cullum" userId="f9ad8753-a5b9-4b1a-8b29-be36747d8b72" providerId="ADAL" clId="{105C2415-169C-463D-A0CE-F25A9D6C123F}" dt="2022-05-11T08:31:26.502" v="2581" actId="478"/>
          <ac:spMkLst>
            <pc:docMk/>
            <pc:sldMk cId="2327331081" sldId="685"/>
            <ac:spMk id="72" creationId="{A3F0B1F2-D640-4BA9-A265-B2248DCF4A38}"/>
          </ac:spMkLst>
        </pc:spChg>
        <pc:spChg chg="mod">
          <ac:chgData name="Tamsin Cullum" userId="f9ad8753-a5b9-4b1a-8b29-be36747d8b72" providerId="ADAL" clId="{105C2415-169C-463D-A0CE-F25A9D6C123F}" dt="2022-05-11T08:49:01.705" v="2929" actId="207"/>
          <ac:spMkLst>
            <pc:docMk/>
            <pc:sldMk cId="2327331081" sldId="685"/>
            <ac:spMk id="76" creationId="{9AE390B4-BFD4-4CA8-801F-F0575F04D306}"/>
          </ac:spMkLst>
        </pc:spChg>
        <pc:spChg chg="mod">
          <ac:chgData name="Tamsin Cullum" userId="f9ad8753-a5b9-4b1a-8b29-be36747d8b72" providerId="ADAL" clId="{105C2415-169C-463D-A0CE-F25A9D6C123F}" dt="2022-05-11T08:35:04.427" v="2672" actId="1076"/>
          <ac:spMkLst>
            <pc:docMk/>
            <pc:sldMk cId="2327331081" sldId="685"/>
            <ac:spMk id="78" creationId="{8FD6D68D-F31C-4076-BDC6-C8954997F9B5}"/>
          </ac:spMkLst>
        </pc:spChg>
        <pc:spChg chg="mod">
          <ac:chgData name="Tamsin Cullum" userId="f9ad8753-a5b9-4b1a-8b29-be36747d8b72" providerId="ADAL" clId="{105C2415-169C-463D-A0CE-F25A9D6C123F}" dt="2022-05-11T08:49:01.705" v="2929" actId="207"/>
          <ac:spMkLst>
            <pc:docMk/>
            <pc:sldMk cId="2327331081" sldId="685"/>
            <ac:spMk id="83" creationId="{438F24DD-A402-4F9D-A09C-EE1AF99F960D}"/>
          </ac:spMkLst>
        </pc:spChg>
        <pc:spChg chg="mod">
          <ac:chgData name="Tamsin Cullum" userId="f9ad8753-a5b9-4b1a-8b29-be36747d8b72" providerId="ADAL" clId="{105C2415-169C-463D-A0CE-F25A9D6C123F}" dt="2022-05-11T08:49:01.705" v="2929" actId="207"/>
          <ac:spMkLst>
            <pc:docMk/>
            <pc:sldMk cId="2327331081" sldId="685"/>
            <ac:spMk id="86" creationId="{C2F60B55-0934-4835-8DF1-94D6D5295BC1}"/>
          </ac:spMkLst>
        </pc:spChg>
        <pc:spChg chg="mod">
          <ac:chgData name="Tamsin Cullum" userId="f9ad8753-a5b9-4b1a-8b29-be36747d8b72" providerId="ADAL" clId="{105C2415-169C-463D-A0CE-F25A9D6C123F}" dt="2022-05-11T08:49:01.705" v="2929" actId="207"/>
          <ac:spMkLst>
            <pc:docMk/>
            <pc:sldMk cId="2327331081" sldId="685"/>
            <ac:spMk id="87" creationId="{BAE6FAC6-3765-4FB8-8B59-497E255CFB39}"/>
          </ac:spMkLst>
        </pc:spChg>
        <pc:spChg chg="mod">
          <ac:chgData name="Tamsin Cullum" userId="f9ad8753-a5b9-4b1a-8b29-be36747d8b72" providerId="ADAL" clId="{105C2415-169C-463D-A0CE-F25A9D6C123F}" dt="2022-05-11T08:49:01.705" v="2929" actId="207"/>
          <ac:spMkLst>
            <pc:docMk/>
            <pc:sldMk cId="2327331081" sldId="685"/>
            <ac:spMk id="88" creationId="{BABDD17E-F975-4944-9BFD-49AFF976C7A4}"/>
          </ac:spMkLst>
        </pc:spChg>
        <pc:spChg chg="mod">
          <ac:chgData name="Tamsin Cullum" userId="f9ad8753-a5b9-4b1a-8b29-be36747d8b72" providerId="ADAL" clId="{105C2415-169C-463D-A0CE-F25A9D6C123F}" dt="2022-05-11T08:49:01.705" v="2929" actId="207"/>
          <ac:spMkLst>
            <pc:docMk/>
            <pc:sldMk cId="2327331081" sldId="685"/>
            <ac:spMk id="89" creationId="{3D3F6DE5-3B50-47D2-BE9C-5CD1A6FACD2F}"/>
          </ac:spMkLst>
        </pc:spChg>
        <pc:spChg chg="mod">
          <ac:chgData name="Tamsin Cullum" userId="f9ad8753-a5b9-4b1a-8b29-be36747d8b72" providerId="ADAL" clId="{105C2415-169C-463D-A0CE-F25A9D6C123F}" dt="2022-05-11T08:49:01.705" v="2929" actId="207"/>
          <ac:spMkLst>
            <pc:docMk/>
            <pc:sldMk cId="2327331081" sldId="685"/>
            <ac:spMk id="91" creationId="{ED8A15F7-1206-EFD7-14E9-E0B2598CC662}"/>
          </ac:spMkLst>
        </pc:spChg>
        <pc:spChg chg="mod">
          <ac:chgData name="Tamsin Cullum" userId="f9ad8753-a5b9-4b1a-8b29-be36747d8b72" providerId="ADAL" clId="{105C2415-169C-463D-A0CE-F25A9D6C123F}" dt="2022-05-11T08:49:01.705" v="2929" actId="207"/>
          <ac:spMkLst>
            <pc:docMk/>
            <pc:sldMk cId="2327331081" sldId="685"/>
            <ac:spMk id="94" creationId="{154B3E52-FC8F-8106-5791-CC75694BD829}"/>
          </ac:spMkLst>
        </pc:spChg>
        <pc:spChg chg="mod">
          <ac:chgData name="Tamsin Cullum" userId="f9ad8753-a5b9-4b1a-8b29-be36747d8b72" providerId="ADAL" clId="{105C2415-169C-463D-A0CE-F25A9D6C123F}" dt="2022-05-11T08:49:01.705" v="2929" actId="207"/>
          <ac:spMkLst>
            <pc:docMk/>
            <pc:sldMk cId="2327331081" sldId="685"/>
            <ac:spMk id="95" creationId="{21A7923E-02B8-F8BF-7E5E-82EE145E3FF3}"/>
          </ac:spMkLst>
        </pc:spChg>
        <pc:spChg chg="mod">
          <ac:chgData name="Tamsin Cullum" userId="f9ad8753-a5b9-4b1a-8b29-be36747d8b72" providerId="ADAL" clId="{105C2415-169C-463D-A0CE-F25A9D6C123F}" dt="2022-05-11T08:49:01.705" v="2929" actId="207"/>
          <ac:spMkLst>
            <pc:docMk/>
            <pc:sldMk cId="2327331081" sldId="685"/>
            <ac:spMk id="96" creationId="{F5BD1DC3-59D6-C36D-0FCB-BDB1B797BC53}"/>
          </ac:spMkLst>
        </pc:spChg>
        <pc:spChg chg="mod">
          <ac:chgData name="Tamsin Cullum" userId="f9ad8753-a5b9-4b1a-8b29-be36747d8b72" providerId="ADAL" clId="{105C2415-169C-463D-A0CE-F25A9D6C123F}" dt="2022-05-11T08:49:01.705" v="2929" actId="207"/>
          <ac:spMkLst>
            <pc:docMk/>
            <pc:sldMk cId="2327331081" sldId="685"/>
            <ac:spMk id="97" creationId="{6AB16698-718D-BBA3-93F8-1DA079C8A5F3}"/>
          </ac:spMkLst>
        </pc:spChg>
        <pc:spChg chg="del">
          <ac:chgData name="Tamsin Cullum" userId="f9ad8753-a5b9-4b1a-8b29-be36747d8b72" providerId="ADAL" clId="{105C2415-169C-463D-A0CE-F25A9D6C123F}" dt="2022-05-11T08:31:28.055" v="2582" actId="478"/>
          <ac:spMkLst>
            <pc:docMk/>
            <pc:sldMk cId="2327331081" sldId="685"/>
            <ac:spMk id="100" creationId="{3D9983F3-74ED-46C0-A613-2A66EB52C332}"/>
          </ac:spMkLst>
        </pc:spChg>
        <pc:spChg chg="mod">
          <ac:chgData name="Tamsin Cullum" userId="f9ad8753-a5b9-4b1a-8b29-be36747d8b72" providerId="ADAL" clId="{105C2415-169C-463D-A0CE-F25A9D6C123F}" dt="2022-05-11T08:49:01.705" v="2929" actId="207"/>
          <ac:spMkLst>
            <pc:docMk/>
            <pc:sldMk cId="2327331081" sldId="685"/>
            <ac:spMk id="103" creationId="{DECA94F2-6094-4621-BF17-132F52F2923A}"/>
          </ac:spMkLst>
        </pc:spChg>
        <pc:spChg chg="mod">
          <ac:chgData name="Tamsin Cullum" userId="f9ad8753-a5b9-4b1a-8b29-be36747d8b72" providerId="ADAL" clId="{105C2415-169C-463D-A0CE-F25A9D6C123F}" dt="2022-05-11T08:49:01.705" v="2929" actId="207"/>
          <ac:spMkLst>
            <pc:docMk/>
            <pc:sldMk cId="2327331081" sldId="685"/>
            <ac:spMk id="108" creationId="{C0DDD013-7C5D-4406-974F-853F92939D64}"/>
          </ac:spMkLst>
        </pc:spChg>
        <pc:spChg chg="mod">
          <ac:chgData name="Tamsin Cullum" userId="f9ad8753-a5b9-4b1a-8b29-be36747d8b72" providerId="ADAL" clId="{105C2415-169C-463D-A0CE-F25A9D6C123F}" dt="2022-05-11T08:49:01.705" v="2929" actId="207"/>
          <ac:spMkLst>
            <pc:docMk/>
            <pc:sldMk cId="2327331081" sldId="685"/>
            <ac:spMk id="109" creationId="{CC7A24DF-18FF-4C9A-B7F9-19C6ABA85DAF}"/>
          </ac:spMkLst>
        </pc:spChg>
        <pc:spChg chg="mod">
          <ac:chgData name="Tamsin Cullum" userId="f9ad8753-a5b9-4b1a-8b29-be36747d8b72" providerId="ADAL" clId="{105C2415-169C-463D-A0CE-F25A9D6C123F}" dt="2022-05-11T08:49:01.705" v="2929" actId="207"/>
          <ac:spMkLst>
            <pc:docMk/>
            <pc:sldMk cId="2327331081" sldId="685"/>
            <ac:spMk id="110" creationId="{FE7EC0DF-CC6B-4086-88DD-6A13CD531311}"/>
          </ac:spMkLst>
        </pc:spChg>
        <pc:spChg chg="mod">
          <ac:chgData name="Tamsin Cullum" userId="f9ad8753-a5b9-4b1a-8b29-be36747d8b72" providerId="ADAL" clId="{105C2415-169C-463D-A0CE-F25A9D6C123F}" dt="2022-05-11T08:49:01.705" v="2929" actId="207"/>
          <ac:spMkLst>
            <pc:docMk/>
            <pc:sldMk cId="2327331081" sldId="685"/>
            <ac:spMk id="111" creationId="{354A30B9-A30C-4C06-AA9A-2F51526B1B9A}"/>
          </ac:spMkLst>
        </pc:spChg>
        <pc:spChg chg="mod">
          <ac:chgData name="Tamsin Cullum" userId="f9ad8753-a5b9-4b1a-8b29-be36747d8b72" providerId="ADAL" clId="{105C2415-169C-463D-A0CE-F25A9D6C123F}" dt="2022-05-11T08:52:14.456" v="2933" actId="164"/>
          <ac:spMkLst>
            <pc:docMk/>
            <pc:sldMk cId="2327331081" sldId="685"/>
            <ac:spMk id="112" creationId="{74456DCD-D6CE-44E8-A843-47EE4272E1C9}"/>
          </ac:spMkLst>
        </pc:spChg>
        <pc:spChg chg="mod">
          <ac:chgData name="Tamsin Cullum" userId="f9ad8753-a5b9-4b1a-8b29-be36747d8b72" providerId="ADAL" clId="{105C2415-169C-463D-A0CE-F25A9D6C123F}" dt="2022-05-11T08:49:01.705" v="2929" actId="207"/>
          <ac:spMkLst>
            <pc:docMk/>
            <pc:sldMk cId="2327331081" sldId="685"/>
            <ac:spMk id="113" creationId="{2A8D789F-5078-71D8-B566-E2A0658ABAEE}"/>
          </ac:spMkLst>
        </pc:spChg>
        <pc:spChg chg="mod">
          <ac:chgData name="Tamsin Cullum" userId="f9ad8753-a5b9-4b1a-8b29-be36747d8b72" providerId="ADAL" clId="{105C2415-169C-463D-A0CE-F25A9D6C123F}" dt="2022-05-11T08:52:14.456" v="2933" actId="164"/>
          <ac:spMkLst>
            <pc:docMk/>
            <pc:sldMk cId="2327331081" sldId="685"/>
            <ac:spMk id="116" creationId="{15BDC51B-319C-4E40-98FA-CDD20B736740}"/>
          </ac:spMkLst>
        </pc:spChg>
        <pc:spChg chg="mod">
          <ac:chgData name="Tamsin Cullum" userId="f9ad8753-a5b9-4b1a-8b29-be36747d8b72" providerId="ADAL" clId="{105C2415-169C-463D-A0CE-F25A9D6C123F}" dt="2022-05-11T08:49:01.705" v="2929" actId="207"/>
          <ac:spMkLst>
            <pc:docMk/>
            <pc:sldMk cId="2327331081" sldId="685"/>
            <ac:spMk id="119" creationId="{0FD37938-075E-A019-E73F-16E6D29AE8C1}"/>
          </ac:spMkLst>
        </pc:spChg>
        <pc:spChg chg="mod">
          <ac:chgData name="Tamsin Cullum" userId="f9ad8753-a5b9-4b1a-8b29-be36747d8b72" providerId="ADAL" clId="{105C2415-169C-463D-A0CE-F25A9D6C123F}" dt="2022-05-11T08:49:01.705" v="2929" actId="207"/>
          <ac:spMkLst>
            <pc:docMk/>
            <pc:sldMk cId="2327331081" sldId="685"/>
            <ac:spMk id="120" creationId="{C587640F-B669-DC6A-762E-E12913D3561A}"/>
          </ac:spMkLst>
        </pc:spChg>
        <pc:spChg chg="mod">
          <ac:chgData name="Tamsin Cullum" userId="f9ad8753-a5b9-4b1a-8b29-be36747d8b72" providerId="ADAL" clId="{105C2415-169C-463D-A0CE-F25A9D6C123F}" dt="2022-05-11T08:49:01.705" v="2929" actId="207"/>
          <ac:spMkLst>
            <pc:docMk/>
            <pc:sldMk cId="2327331081" sldId="685"/>
            <ac:spMk id="121" creationId="{A8891483-31BA-DF79-E1E7-0D0C3EAEFD15}"/>
          </ac:spMkLst>
        </pc:spChg>
        <pc:spChg chg="mod">
          <ac:chgData name="Tamsin Cullum" userId="f9ad8753-a5b9-4b1a-8b29-be36747d8b72" providerId="ADAL" clId="{105C2415-169C-463D-A0CE-F25A9D6C123F}" dt="2022-05-11T08:49:01.705" v="2929" actId="207"/>
          <ac:spMkLst>
            <pc:docMk/>
            <pc:sldMk cId="2327331081" sldId="685"/>
            <ac:spMk id="122" creationId="{688D7E96-E724-2C57-7E9D-73AC5D8FCC70}"/>
          </ac:spMkLst>
        </pc:spChg>
        <pc:spChg chg="del mod">
          <ac:chgData name="Tamsin Cullum" userId="f9ad8753-a5b9-4b1a-8b29-be36747d8b72" providerId="ADAL" clId="{105C2415-169C-463D-A0CE-F25A9D6C123F}" dt="2022-05-11T08:51:57.748" v="2931" actId="478"/>
          <ac:spMkLst>
            <pc:docMk/>
            <pc:sldMk cId="2327331081" sldId="685"/>
            <ac:spMk id="123" creationId="{00000000-0000-0000-0000-000000000000}"/>
          </ac:spMkLst>
        </pc:spChg>
        <pc:spChg chg="mod">
          <ac:chgData name="Tamsin Cullum" userId="f9ad8753-a5b9-4b1a-8b29-be36747d8b72" providerId="ADAL" clId="{105C2415-169C-463D-A0CE-F25A9D6C123F}" dt="2022-05-11T08:45:48.854" v="2877" actId="165"/>
          <ac:spMkLst>
            <pc:docMk/>
            <pc:sldMk cId="2327331081" sldId="685"/>
            <ac:spMk id="125" creationId="{3994461E-45B2-7F6F-9730-69D3FBE03441}"/>
          </ac:spMkLst>
        </pc:spChg>
        <pc:spChg chg="mod">
          <ac:chgData name="Tamsin Cullum" userId="f9ad8753-a5b9-4b1a-8b29-be36747d8b72" providerId="ADAL" clId="{105C2415-169C-463D-A0CE-F25A9D6C123F}" dt="2022-05-11T08:45:48.854" v="2877" actId="165"/>
          <ac:spMkLst>
            <pc:docMk/>
            <pc:sldMk cId="2327331081" sldId="685"/>
            <ac:spMk id="126" creationId="{E0EDC889-291F-F19E-B676-A145CEF0718F}"/>
          </ac:spMkLst>
        </pc:spChg>
        <pc:spChg chg="mod">
          <ac:chgData name="Tamsin Cullum" userId="f9ad8753-a5b9-4b1a-8b29-be36747d8b72" providerId="ADAL" clId="{105C2415-169C-463D-A0CE-F25A9D6C123F}" dt="2022-05-11T08:45:48.854" v="2877" actId="165"/>
          <ac:spMkLst>
            <pc:docMk/>
            <pc:sldMk cId="2327331081" sldId="685"/>
            <ac:spMk id="128" creationId="{D9FA2352-C2B6-6F6D-FFD6-030B625EB45F}"/>
          </ac:spMkLst>
        </pc:spChg>
        <pc:spChg chg="mod">
          <ac:chgData name="Tamsin Cullum" userId="f9ad8753-a5b9-4b1a-8b29-be36747d8b72" providerId="ADAL" clId="{105C2415-169C-463D-A0CE-F25A9D6C123F}" dt="2022-05-11T08:45:48.854" v="2877" actId="165"/>
          <ac:spMkLst>
            <pc:docMk/>
            <pc:sldMk cId="2327331081" sldId="685"/>
            <ac:spMk id="129" creationId="{F23E7CA4-7D24-B17F-9077-B15EC52744CC}"/>
          </ac:spMkLst>
        </pc:spChg>
        <pc:spChg chg="mod">
          <ac:chgData name="Tamsin Cullum" userId="f9ad8753-a5b9-4b1a-8b29-be36747d8b72" providerId="ADAL" clId="{105C2415-169C-463D-A0CE-F25A9D6C123F}" dt="2022-05-11T08:45:48.854" v="2877" actId="165"/>
          <ac:spMkLst>
            <pc:docMk/>
            <pc:sldMk cId="2327331081" sldId="685"/>
            <ac:spMk id="131" creationId="{1C4C5746-F175-0FAE-7420-1225F00E5BC1}"/>
          </ac:spMkLst>
        </pc:spChg>
        <pc:spChg chg="mod">
          <ac:chgData name="Tamsin Cullum" userId="f9ad8753-a5b9-4b1a-8b29-be36747d8b72" providerId="ADAL" clId="{105C2415-169C-463D-A0CE-F25A9D6C123F}" dt="2022-05-11T08:45:48.854" v="2877" actId="165"/>
          <ac:spMkLst>
            <pc:docMk/>
            <pc:sldMk cId="2327331081" sldId="685"/>
            <ac:spMk id="132" creationId="{96399FBA-DDD2-2BB7-0311-3EFD65DA79BE}"/>
          </ac:spMkLst>
        </pc:spChg>
        <pc:spChg chg="mod">
          <ac:chgData name="Tamsin Cullum" userId="f9ad8753-a5b9-4b1a-8b29-be36747d8b72" providerId="ADAL" clId="{105C2415-169C-463D-A0CE-F25A9D6C123F}" dt="2022-05-11T08:45:48.854" v="2877" actId="165"/>
          <ac:spMkLst>
            <pc:docMk/>
            <pc:sldMk cId="2327331081" sldId="685"/>
            <ac:spMk id="134" creationId="{9C3F9FD6-E3E9-E8A6-3658-FD3A3AB939E0}"/>
          </ac:spMkLst>
        </pc:spChg>
        <pc:spChg chg="mod">
          <ac:chgData name="Tamsin Cullum" userId="f9ad8753-a5b9-4b1a-8b29-be36747d8b72" providerId="ADAL" clId="{105C2415-169C-463D-A0CE-F25A9D6C123F}" dt="2022-05-11T08:45:48.854" v="2877" actId="165"/>
          <ac:spMkLst>
            <pc:docMk/>
            <pc:sldMk cId="2327331081" sldId="685"/>
            <ac:spMk id="135" creationId="{5CDFD7D4-7F01-B9A8-CAE0-284EF85B63AA}"/>
          </ac:spMkLst>
        </pc:spChg>
        <pc:spChg chg="mod">
          <ac:chgData name="Tamsin Cullum" userId="f9ad8753-a5b9-4b1a-8b29-be36747d8b72" providerId="ADAL" clId="{105C2415-169C-463D-A0CE-F25A9D6C123F}" dt="2022-05-11T08:45:48.854" v="2877" actId="165"/>
          <ac:spMkLst>
            <pc:docMk/>
            <pc:sldMk cId="2327331081" sldId="685"/>
            <ac:spMk id="137" creationId="{7C222617-174C-6ADE-B0DB-7468BE6AA440}"/>
          </ac:spMkLst>
        </pc:spChg>
        <pc:spChg chg="mod">
          <ac:chgData name="Tamsin Cullum" userId="f9ad8753-a5b9-4b1a-8b29-be36747d8b72" providerId="ADAL" clId="{105C2415-169C-463D-A0CE-F25A9D6C123F}" dt="2022-05-11T08:45:48.854" v="2877" actId="165"/>
          <ac:spMkLst>
            <pc:docMk/>
            <pc:sldMk cId="2327331081" sldId="685"/>
            <ac:spMk id="138" creationId="{00875833-A218-8225-05D7-A802A519E122}"/>
          </ac:spMkLst>
        </pc:spChg>
        <pc:spChg chg="mod">
          <ac:chgData name="Tamsin Cullum" userId="f9ad8753-a5b9-4b1a-8b29-be36747d8b72" providerId="ADAL" clId="{105C2415-169C-463D-A0CE-F25A9D6C123F}" dt="2022-05-11T08:46:16.304" v="2889" actId="1035"/>
          <ac:spMkLst>
            <pc:docMk/>
            <pc:sldMk cId="2327331081" sldId="685"/>
            <ac:spMk id="140" creationId="{A65BB9F6-7CA2-CFA9-34AB-62AF0AA8E0EB}"/>
          </ac:spMkLst>
        </pc:spChg>
        <pc:spChg chg="mod">
          <ac:chgData name="Tamsin Cullum" userId="f9ad8753-a5b9-4b1a-8b29-be36747d8b72" providerId="ADAL" clId="{105C2415-169C-463D-A0CE-F25A9D6C123F}" dt="2022-05-11T08:45:48.854" v="2877" actId="165"/>
          <ac:spMkLst>
            <pc:docMk/>
            <pc:sldMk cId="2327331081" sldId="685"/>
            <ac:spMk id="141" creationId="{364DD02B-4A91-53E7-83D9-86B2BBD5F180}"/>
          </ac:spMkLst>
        </pc:spChg>
        <pc:spChg chg="mod">
          <ac:chgData name="Tamsin Cullum" userId="f9ad8753-a5b9-4b1a-8b29-be36747d8b72" providerId="ADAL" clId="{105C2415-169C-463D-A0CE-F25A9D6C123F}" dt="2022-05-11T08:45:48.854" v="2877" actId="165"/>
          <ac:spMkLst>
            <pc:docMk/>
            <pc:sldMk cId="2327331081" sldId="685"/>
            <ac:spMk id="143" creationId="{E186CB4B-A344-CD81-083A-862E0ADB9C06}"/>
          </ac:spMkLst>
        </pc:spChg>
        <pc:spChg chg="mod">
          <ac:chgData name="Tamsin Cullum" userId="f9ad8753-a5b9-4b1a-8b29-be36747d8b72" providerId="ADAL" clId="{105C2415-169C-463D-A0CE-F25A9D6C123F}" dt="2022-05-11T08:45:48.854" v="2877" actId="165"/>
          <ac:spMkLst>
            <pc:docMk/>
            <pc:sldMk cId="2327331081" sldId="685"/>
            <ac:spMk id="144" creationId="{C1A7C62D-5842-6C4C-461A-92C3B7030FDD}"/>
          </ac:spMkLst>
        </pc:spChg>
        <pc:spChg chg="mod">
          <ac:chgData name="Tamsin Cullum" userId="f9ad8753-a5b9-4b1a-8b29-be36747d8b72" providerId="ADAL" clId="{105C2415-169C-463D-A0CE-F25A9D6C123F}" dt="2022-05-11T08:44:46.881" v="2862"/>
          <ac:spMkLst>
            <pc:docMk/>
            <pc:sldMk cId="2327331081" sldId="685"/>
            <ac:spMk id="146" creationId="{E1AE5FF5-DAEC-3C31-FCCE-382B3FA02B0D}"/>
          </ac:spMkLst>
        </pc:spChg>
        <pc:spChg chg="mod">
          <ac:chgData name="Tamsin Cullum" userId="f9ad8753-a5b9-4b1a-8b29-be36747d8b72" providerId="ADAL" clId="{105C2415-169C-463D-A0CE-F25A9D6C123F}" dt="2022-05-11T08:44:46.881" v="2862"/>
          <ac:spMkLst>
            <pc:docMk/>
            <pc:sldMk cId="2327331081" sldId="685"/>
            <ac:spMk id="147" creationId="{3DEC2E26-C57D-4050-1D0A-5A0623E68F19}"/>
          </ac:spMkLst>
        </pc:spChg>
        <pc:spChg chg="mod">
          <ac:chgData name="Tamsin Cullum" userId="f9ad8753-a5b9-4b1a-8b29-be36747d8b72" providerId="ADAL" clId="{105C2415-169C-463D-A0CE-F25A9D6C123F}" dt="2022-05-11T08:45:48.854" v="2877" actId="165"/>
          <ac:spMkLst>
            <pc:docMk/>
            <pc:sldMk cId="2327331081" sldId="685"/>
            <ac:spMk id="149" creationId="{90395945-2E6F-8FF3-0F31-58A2B1529F13}"/>
          </ac:spMkLst>
        </pc:spChg>
        <pc:spChg chg="mod">
          <ac:chgData name="Tamsin Cullum" userId="f9ad8753-a5b9-4b1a-8b29-be36747d8b72" providerId="ADAL" clId="{105C2415-169C-463D-A0CE-F25A9D6C123F}" dt="2022-05-11T08:45:48.854" v="2877" actId="165"/>
          <ac:spMkLst>
            <pc:docMk/>
            <pc:sldMk cId="2327331081" sldId="685"/>
            <ac:spMk id="150" creationId="{38908F4A-08AF-0160-093B-924B1CD86783}"/>
          </ac:spMkLst>
        </pc:spChg>
        <pc:spChg chg="mod">
          <ac:chgData name="Tamsin Cullum" userId="f9ad8753-a5b9-4b1a-8b29-be36747d8b72" providerId="ADAL" clId="{105C2415-169C-463D-A0CE-F25A9D6C123F}" dt="2022-05-11T08:45:48.854" v="2877" actId="165"/>
          <ac:spMkLst>
            <pc:docMk/>
            <pc:sldMk cId="2327331081" sldId="685"/>
            <ac:spMk id="152" creationId="{4D8834C6-CDB9-2344-C2D1-7BAF45C39CC4}"/>
          </ac:spMkLst>
        </pc:spChg>
        <pc:spChg chg="mod">
          <ac:chgData name="Tamsin Cullum" userId="f9ad8753-a5b9-4b1a-8b29-be36747d8b72" providerId="ADAL" clId="{105C2415-169C-463D-A0CE-F25A9D6C123F}" dt="2022-05-11T08:45:48.854" v="2877" actId="165"/>
          <ac:spMkLst>
            <pc:docMk/>
            <pc:sldMk cId="2327331081" sldId="685"/>
            <ac:spMk id="153" creationId="{611734BF-BA2F-48A5-07EE-AA3D91E0A487}"/>
          </ac:spMkLst>
        </pc:spChg>
        <pc:spChg chg="mod">
          <ac:chgData name="Tamsin Cullum" userId="f9ad8753-a5b9-4b1a-8b29-be36747d8b72" providerId="ADAL" clId="{105C2415-169C-463D-A0CE-F25A9D6C123F}" dt="2022-05-11T08:45:48.854" v="2877" actId="165"/>
          <ac:spMkLst>
            <pc:docMk/>
            <pc:sldMk cId="2327331081" sldId="685"/>
            <ac:spMk id="155" creationId="{30EF4C57-8C8D-F7CF-1424-29AD0A88388A}"/>
          </ac:spMkLst>
        </pc:spChg>
        <pc:spChg chg="mod">
          <ac:chgData name="Tamsin Cullum" userId="f9ad8753-a5b9-4b1a-8b29-be36747d8b72" providerId="ADAL" clId="{105C2415-169C-463D-A0CE-F25A9D6C123F}" dt="2022-05-11T08:45:48.854" v="2877" actId="165"/>
          <ac:spMkLst>
            <pc:docMk/>
            <pc:sldMk cId="2327331081" sldId="685"/>
            <ac:spMk id="156" creationId="{755ADB40-99D8-BF1F-8BC6-15ECEE1D25E4}"/>
          </ac:spMkLst>
        </pc:spChg>
        <pc:spChg chg="mod">
          <ac:chgData name="Tamsin Cullum" userId="f9ad8753-a5b9-4b1a-8b29-be36747d8b72" providerId="ADAL" clId="{105C2415-169C-463D-A0CE-F25A9D6C123F}" dt="2022-05-11T08:45:48.854" v="2877" actId="165"/>
          <ac:spMkLst>
            <pc:docMk/>
            <pc:sldMk cId="2327331081" sldId="685"/>
            <ac:spMk id="169" creationId="{B751559C-89CA-6AA7-A307-2F8CBF1FAA71}"/>
          </ac:spMkLst>
        </pc:spChg>
        <pc:spChg chg="mod">
          <ac:chgData name="Tamsin Cullum" userId="f9ad8753-a5b9-4b1a-8b29-be36747d8b72" providerId="ADAL" clId="{105C2415-169C-463D-A0CE-F25A9D6C123F}" dt="2022-05-11T08:45:48.854" v="2877" actId="165"/>
          <ac:spMkLst>
            <pc:docMk/>
            <pc:sldMk cId="2327331081" sldId="685"/>
            <ac:spMk id="170" creationId="{964586D8-AD99-81D1-A619-C481D5113E5C}"/>
          </ac:spMkLst>
        </pc:spChg>
        <pc:spChg chg="mod">
          <ac:chgData name="Tamsin Cullum" userId="f9ad8753-a5b9-4b1a-8b29-be36747d8b72" providerId="ADAL" clId="{105C2415-169C-463D-A0CE-F25A9D6C123F}" dt="2022-05-11T08:45:48.854" v="2877" actId="165"/>
          <ac:spMkLst>
            <pc:docMk/>
            <pc:sldMk cId="2327331081" sldId="685"/>
            <ac:spMk id="172" creationId="{E80A90B3-90BB-1A65-8DC3-4BBB57CCFE53}"/>
          </ac:spMkLst>
        </pc:spChg>
        <pc:spChg chg="mod">
          <ac:chgData name="Tamsin Cullum" userId="f9ad8753-a5b9-4b1a-8b29-be36747d8b72" providerId="ADAL" clId="{105C2415-169C-463D-A0CE-F25A9D6C123F}" dt="2022-05-11T08:45:48.854" v="2877" actId="165"/>
          <ac:spMkLst>
            <pc:docMk/>
            <pc:sldMk cId="2327331081" sldId="685"/>
            <ac:spMk id="173" creationId="{91508FF9-C7D5-E4D6-E77E-F4422C662CC8}"/>
          </ac:spMkLst>
        </pc:spChg>
        <pc:spChg chg="mod">
          <ac:chgData name="Tamsin Cullum" userId="f9ad8753-a5b9-4b1a-8b29-be36747d8b72" providerId="ADAL" clId="{105C2415-169C-463D-A0CE-F25A9D6C123F}" dt="2022-05-11T08:45:48.854" v="2877" actId="165"/>
          <ac:spMkLst>
            <pc:docMk/>
            <pc:sldMk cId="2327331081" sldId="685"/>
            <ac:spMk id="175" creationId="{E6BC40A0-2174-FFD2-7005-CAD59D6CB122}"/>
          </ac:spMkLst>
        </pc:spChg>
        <pc:spChg chg="mod">
          <ac:chgData name="Tamsin Cullum" userId="f9ad8753-a5b9-4b1a-8b29-be36747d8b72" providerId="ADAL" clId="{105C2415-169C-463D-A0CE-F25A9D6C123F}" dt="2022-05-11T08:45:48.854" v="2877" actId="165"/>
          <ac:spMkLst>
            <pc:docMk/>
            <pc:sldMk cId="2327331081" sldId="685"/>
            <ac:spMk id="176" creationId="{07339E58-76E4-4BD5-D621-E105511F3A8D}"/>
          </ac:spMkLst>
        </pc:spChg>
        <pc:spChg chg="mod">
          <ac:chgData name="Tamsin Cullum" userId="f9ad8753-a5b9-4b1a-8b29-be36747d8b72" providerId="ADAL" clId="{105C2415-169C-463D-A0CE-F25A9D6C123F}" dt="2022-05-11T08:52:14.456" v="2933" actId="164"/>
          <ac:spMkLst>
            <pc:docMk/>
            <pc:sldMk cId="2327331081" sldId="685"/>
            <ac:spMk id="178" creationId="{2BAC26AE-1CF1-4990-AB15-558A1B052F2C}"/>
          </ac:spMkLst>
        </pc:spChg>
        <pc:spChg chg="mod">
          <ac:chgData name="Tamsin Cullum" userId="f9ad8753-a5b9-4b1a-8b29-be36747d8b72" providerId="ADAL" clId="{105C2415-169C-463D-A0CE-F25A9D6C123F}" dt="2022-05-11T08:52:14.456" v="2933" actId="164"/>
          <ac:spMkLst>
            <pc:docMk/>
            <pc:sldMk cId="2327331081" sldId="685"/>
            <ac:spMk id="179" creationId="{341AD614-9AAD-4E30-8CDF-3177A118CD0E}"/>
          </ac:spMkLst>
        </pc:spChg>
        <pc:spChg chg="mod">
          <ac:chgData name="Tamsin Cullum" userId="f9ad8753-a5b9-4b1a-8b29-be36747d8b72" providerId="ADAL" clId="{105C2415-169C-463D-A0CE-F25A9D6C123F}" dt="2022-05-11T08:52:14.456" v="2933" actId="164"/>
          <ac:spMkLst>
            <pc:docMk/>
            <pc:sldMk cId="2327331081" sldId="685"/>
            <ac:spMk id="180" creationId="{5BBC4C05-22E2-473F-B04E-9AE17DF39568}"/>
          </ac:spMkLst>
        </pc:spChg>
        <pc:spChg chg="mod">
          <ac:chgData name="Tamsin Cullum" userId="f9ad8753-a5b9-4b1a-8b29-be36747d8b72" providerId="ADAL" clId="{105C2415-169C-463D-A0CE-F25A9D6C123F}" dt="2022-05-11T08:52:14.456" v="2933" actId="164"/>
          <ac:spMkLst>
            <pc:docMk/>
            <pc:sldMk cId="2327331081" sldId="685"/>
            <ac:spMk id="181" creationId="{B6043483-078E-48E2-AA1D-DC9CC6D2B6FB}"/>
          </ac:spMkLst>
        </pc:spChg>
        <pc:spChg chg="mod">
          <ac:chgData name="Tamsin Cullum" userId="f9ad8753-a5b9-4b1a-8b29-be36747d8b72" providerId="ADAL" clId="{105C2415-169C-463D-A0CE-F25A9D6C123F}" dt="2022-05-11T08:45:48.854" v="2877" actId="165"/>
          <ac:spMkLst>
            <pc:docMk/>
            <pc:sldMk cId="2327331081" sldId="685"/>
            <ac:spMk id="188" creationId="{49B0598D-26A6-12BA-D4C3-06EA507572A3}"/>
          </ac:spMkLst>
        </pc:spChg>
        <pc:spChg chg="mod">
          <ac:chgData name="Tamsin Cullum" userId="f9ad8753-a5b9-4b1a-8b29-be36747d8b72" providerId="ADAL" clId="{105C2415-169C-463D-A0CE-F25A9D6C123F}" dt="2022-05-11T08:45:48.854" v="2877" actId="165"/>
          <ac:spMkLst>
            <pc:docMk/>
            <pc:sldMk cId="2327331081" sldId="685"/>
            <ac:spMk id="189" creationId="{5754EF17-9AD1-85A9-D280-D1156D97BBBF}"/>
          </ac:spMkLst>
        </pc:spChg>
        <pc:spChg chg="mod">
          <ac:chgData name="Tamsin Cullum" userId="f9ad8753-a5b9-4b1a-8b29-be36747d8b72" providerId="ADAL" clId="{105C2415-169C-463D-A0CE-F25A9D6C123F}" dt="2022-05-11T08:44:57.756" v="2865"/>
          <ac:spMkLst>
            <pc:docMk/>
            <pc:sldMk cId="2327331081" sldId="685"/>
            <ac:spMk id="191" creationId="{5F44993D-4C6C-66FF-F832-5AFDEE5E3A20}"/>
          </ac:spMkLst>
        </pc:spChg>
        <pc:spChg chg="mod">
          <ac:chgData name="Tamsin Cullum" userId="f9ad8753-a5b9-4b1a-8b29-be36747d8b72" providerId="ADAL" clId="{105C2415-169C-463D-A0CE-F25A9D6C123F}" dt="2022-05-11T08:44:57.756" v="2865"/>
          <ac:spMkLst>
            <pc:docMk/>
            <pc:sldMk cId="2327331081" sldId="685"/>
            <ac:spMk id="192" creationId="{E08ED803-ED18-E1E3-2F34-F925365B7AA0}"/>
          </ac:spMkLst>
        </pc:spChg>
        <pc:spChg chg="add mod topLvl">
          <ac:chgData name="Tamsin Cullum" userId="f9ad8753-a5b9-4b1a-8b29-be36747d8b72" providerId="ADAL" clId="{105C2415-169C-463D-A0CE-F25A9D6C123F}" dt="2022-05-11T08:46:26.322" v="2890" actId="164"/>
          <ac:spMkLst>
            <pc:docMk/>
            <pc:sldMk cId="2327331081" sldId="685"/>
            <ac:spMk id="193" creationId="{BB9D53C1-2DF8-BC0F-3462-5015A6CE2DA2}"/>
          </ac:spMkLst>
        </pc:spChg>
        <pc:spChg chg="add mod topLvl">
          <ac:chgData name="Tamsin Cullum" userId="f9ad8753-a5b9-4b1a-8b29-be36747d8b72" providerId="ADAL" clId="{105C2415-169C-463D-A0CE-F25A9D6C123F}" dt="2022-05-11T08:46:26.322" v="2890" actId="164"/>
          <ac:spMkLst>
            <pc:docMk/>
            <pc:sldMk cId="2327331081" sldId="685"/>
            <ac:spMk id="194" creationId="{A8082563-152D-2F56-AC2B-7C7793E826F4}"/>
          </ac:spMkLst>
        </pc:spChg>
        <pc:spChg chg="add del mod">
          <ac:chgData name="Tamsin Cullum" userId="f9ad8753-a5b9-4b1a-8b29-be36747d8b72" providerId="ADAL" clId="{105C2415-169C-463D-A0CE-F25A9D6C123F}" dt="2022-05-11T08:48:17.738" v="2925" actId="478"/>
          <ac:spMkLst>
            <pc:docMk/>
            <pc:sldMk cId="2327331081" sldId="685"/>
            <ac:spMk id="195" creationId="{CED932CA-7C6E-4BCA-DE49-80A4783AB64A}"/>
          </ac:spMkLst>
        </pc:spChg>
        <pc:grpChg chg="del">
          <ac:chgData name="Tamsin Cullum" userId="f9ad8753-a5b9-4b1a-8b29-be36747d8b72" providerId="ADAL" clId="{105C2415-169C-463D-A0CE-F25A9D6C123F}" dt="2022-05-11T08:31:00.814" v="2573" actId="478"/>
          <ac:grpSpMkLst>
            <pc:docMk/>
            <pc:sldMk cId="2327331081" sldId="685"/>
            <ac:grpSpMk id="6" creationId="{065CAB4F-A87C-4E82-AB4C-53110E529683}"/>
          </ac:grpSpMkLst>
        </pc:grpChg>
        <pc:grpChg chg="add mod topLvl">
          <ac:chgData name="Tamsin Cullum" userId="f9ad8753-a5b9-4b1a-8b29-be36747d8b72" providerId="ADAL" clId="{105C2415-169C-463D-A0CE-F25A9D6C123F}" dt="2022-05-11T08:46:26.322" v="2890" actId="164"/>
          <ac:grpSpMkLst>
            <pc:docMk/>
            <pc:sldMk cId="2327331081" sldId="685"/>
            <ac:grpSpMk id="22" creationId="{5A7D017B-C124-6B02-573F-7C33B215E93B}"/>
          </ac:grpSpMkLst>
        </pc:grpChg>
        <pc:grpChg chg="add del mod">
          <ac:chgData name="Tamsin Cullum" userId="f9ad8753-a5b9-4b1a-8b29-be36747d8b72" providerId="ADAL" clId="{105C2415-169C-463D-A0CE-F25A9D6C123F}" dt="2022-05-11T08:45:48.854" v="2877" actId="165"/>
          <ac:grpSpMkLst>
            <pc:docMk/>
            <pc:sldMk cId="2327331081" sldId="685"/>
            <ac:grpSpMk id="23" creationId="{94306A14-6BD5-0429-D210-C8FADE9FD7A9}"/>
          </ac:grpSpMkLst>
        </pc:grpChg>
        <pc:grpChg chg="add mod">
          <ac:chgData name="Tamsin Cullum" userId="f9ad8753-a5b9-4b1a-8b29-be36747d8b72" providerId="ADAL" clId="{105C2415-169C-463D-A0CE-F25A9D6C123F}" dt="2022-05-11T08:52:14.456" v="2933" actId="164"/>
          <ac:grpSpMkLst>
            <pc:docMk/>
            <pc:sldMk cId="2327331081" sldId="685"/>
            <ac:grpSpMk id="24" creationId="{B1339C28-DA2F-A702-A635-4C93371EA882}"/>
          </ac:grpSpMkLst>
        </pc:grpChg>
        <pc:grpChg chg="add mod">
          <ac:chgData name="Tamsin Cullum" userId="f9ad8753-a5b9-4b1a-8b29-be36747d8b72" providerId="ADAL" clId="{105C2415-169C-463D-A0CE-F25A9D6C123F}" dt="2022-05-11T08:52:14.456" v="2933" actId="164"/>
          <ac:grpSpMkLst>
            <pc:docMk/>
            <pc:sldMk cId="2327331081" sldId="685"/>
            <ac:grpSpMk id="27" creationId="{7E2F5AF3-F02C-D0A6-6D26-13A50DF04752}"/>
          </ac:grpSpMkLst>
        </pc:grpChg>
        <pc:grpChg chg="mod">
          <ac:chgData name="Tamsin Cullum" userId="f9ad8753-a5b9-4b1a-8b29-be36747d8b72" providerId="ADAL" clId="{105C2415-169C-463D-A0CE-F25A9D6C123F}" dt="2022-05-11T08:52:14.456" v="2933" actId="164"/>
          <ac:grpSpMkLst>
            <pc:docMk/>
            <pc:sldMk cId="2327331081" sldId="685"/>
            <ac:grpSpMk id="75" creationId="{A627799E-BDA4-4BD0-9EB6-983FF5D721D8}"/>
          </ac:grpSpMkLst>
        </pc:grpChg>
        <pc:grpChg chg="add mod">
          <ac:chgData name="Tamsin Cullum" userId="f9ad8753-a5b9-4b1a-8b29-be36747d8b72" providerId="ADAL" clId="{105C2415-169C-463D-A0CE-F25A9D6C123F}" dt="2022-05-11T08:52:14.456" v="2933" actId="164"/>
          <ac:grpSpMkLst>
            <pc:docMk/>
            <pc:sldMk cId="2327331081" sldId="685"/>
            <ac:grpSpMk id="77" creationId="{0D3101AD-B04C-C9A6-D901-BDC233EED907}"/>
          </ac:grpSpMkLst>
        </pc:grpChg>
        <pc:grpChg chg="mod">
          <ac:chgData name="Tamsin Cullum" userId="f9ad8753-a5b9-4b1a-8b29-be36747d8b72" providerId="ADAL" clId="{105C2415-169C-463D-A0CE-F25A9D6C123F}" dt="2022-05-11T08:52:14.456" v="2933" actId="164"/>
          <ac:grpSpMkLst>
            <pc:docMk/>
            <pc:sldMk cId="2327331081" sldId="685"/>
            <ac:grpSpMk id="80" creationId="{403B7CD9-3C59-48A8-AC6B-7DADF4753590}"/>
          </ac:grpSpMkLst>
        </pc:grpChg>
        <pc:grpChg chg="mod">
          <ac:chgData name="Tamsin Cullum" userId="f9ad8753-a5b9-4b1a-8b29-be36747d8b72" providerId="ADAL" clId="{105C2415-169C-463D-A0CE-F25A9D6C123F}" dt="2022-05-11T08:31:57.886" v="2587"/>
          <ac:grpSpMkLst>
            <pc:docMk/>
            <pc:sldMk cId="2327331081" sldId="685"/>
            <ac:grpSpMk id="90" creationId="{1C2AACA7-CE6D-9FE9-2FF7-BE7EC7B11A73}"/>
          </ac:grpSpMkLst>
        </pc:grpChg>
        <pc:grpChg chg="mod">
          <ac:chgData name="Tamsin Cullum" userId="f9ad8753-a5b9-4b1a-8b29-be36747d8b72" providerId="ADAL" clId="{105C2415-169C-463D-A0CE-F25A9D6C123F}" dt="2022-05-11T08:31:57.886" v="2587"/>
          <ac:grpSpMkLst>
            <pc:docMk/>
            <pc:sldMk cId="2327331081" sldId="685"/>
            <ac:grpSpMk id="93" creationId="{47B10EDA-BD86-9622-DF35-F6D38D20E3B9}"/>
          </ac:grpSpMkLst>
        </pc:grpChg>
        <pc:grpChg chg="add mod">
          <ac:chgData name="Tamsin Cullum" userId="f9ad8753-a5b9-4b1a-8b29-be36747d8b72" providerId="ADAL" clId="{105C2415-169C-463D-A0CE-F25A9D6C123F}" dt="2022-05-11T08:52:14.456" v="2933" actId="164"/>
          <ac:grpSpMkLst>
            <pc:docMk/>
            <pc:sldMk cId="2327331081" sldId="685"/>
            <ac:grpSpMk id="98" creationId="{5B8A21B1-36AA-2497-1154-87F7294869A8}"/>
          </ac:grpSpMkLst>
        </pc:grpChg>
        <pc:grpChg chg="mod">
          <ac:chgData name="Tamsin Cullum" userId="f9ad8753-a5b9-4b1a-8b29-be36747d8b72" providerId="ADAL" clId="{105C2415-169C-463D-A0CE-F25A9D6C123F}" dt="2022-05-11T08:32:34.299" v="2616"/>
          <ac:grpSpMkLst>
            <pc:docMk/>
            <pc:sldMk cId="2327331081" sldId="685"/>
            <ac:grpSpMk id="99" creationId="{76751D05-D2C9-4E13-89BA-D3ED08BCF462}"/>
          </ac:grpSpMkLst>
        </pc:grpChg>
        <pc:grpChg chg="mod">
          <ac:chgData name="Tamsin Cullum" userId="f9ad8753-a5b9-4b1a-8b29-be36747d8b72" providerId="ADAL" clId="{105C2415-169C-463D-A0CE-F25A9D6C123F}" dt="2022-05-11T08:52:14.456" v="2933" actId="164"/>
          <ac:grpSpMkLst>
            <pc:docMk/>
            <pc:sldMk cId="2327331081" sldId="685"/>
            <ac:grpSpMk id="101" creationId="{3A7A5651-7687-4BF3-A525-AF758886D2BF}"/>
          </ac:grpSpMkLst>
        </pc:grpChg>
        <pc:grpChg chg="mod">
          <ac:chgData name="Tamsin Cullum" userId="f9ad8753-a5b9-4b1a-8b29-be36747d8b72" providerId="ADAL" clId="{105C2415-169C-463D-A0CE-F25A9D6C123F}" dt="2022-05-11T08:32:34.299" v="2616"/>
          <ac:grpSpMkLst>
            <pc:docMk/>
            <pc:sldMk cId="2327331081" sldId="685"/>
            <ac:grpSpMk id="114" creationId="{71E54C47-0B04-AA6E-C48F-AB6BCF6DDC6E}"/>
          </ac:grpSpMkLst>
        </pc:grpChg>
        <pc:grpChg chg="mod">
          <ac:chgData name="Tamsin Cullum" userId="f9ad8753-a5b9-4b1a-8b29-be36747d8b72" providerId="ADAL" clId="{105C2415-169C-463D-A0CE-F25A9D6C123F}" dt="2022-05-11T08:32:34.299" v="2616"/>
          <ac:grpSpMkLst>
            <pc:docMk/>
            <pc:sldMk cId="2327331081" sldId="685"/>
            <ac:grpSpMk id="118" creationId="{3A34932B-D5E4-B1D2-3FA8-D4B976737B96}"/>
          </ac:grpSpMkLst>
        </pc:grpChg>
        <pc:grpChg chg="add mod topLvl">
          <ac:chgData name="Tamsin Cullum" userId="f9ad8753-a5b9-4b1a-8b29-be36747d8b72" providerId="ADAL" clId="{105C2415-169C-463D-A0CE-F25A9D6C123F}" dt="2022-05-11T08:46:26.322" v="2890" actId="164"/>
          <ac:grpSpMkLst>
            <pc:docMk/>
            <pc:sldMk cId="2327331081" sldId="685"/>
            <ac:grpSpMk id="124" creationId="{43422EF8-F294-E4DA-AE29-8D870E8F243F}"/>
          </ac:grpSpMkLst>
        </pc:grpChg>
        <pc:grpChg chg="add mod topLvl">
          <ac:chgData name="Tamsin Cullum" userId="f9ad8753-a5b9-4b1a-8b29-be36747d8b72" providerId="ADAL" clId="{105C2415-169C-463D-A0CE-F25A9D6C123F}" dt="2022-05-11T08:46:26.322" v="2890" actId="164"/>
          <ac:grpSpMkLst>
            <pc:docMk/>
            <pc:sldMk cId="2327331081" sldId="685"/>
            <ac:grpSpMk id="127" creationId="{B1FC5566-DF98-1880-0D0A-8EA3D3EEA1A1}"/>
          </ac:grpSpMkLst>
        </pc:grpChg>
        <pc:grpChg chg="add mod topLvl">
          <ac:chgData name="Tamsin Cullum" userId="f9ad8753-a5b9-4b1a-8b29-be36747d8b72" providerId="ADAL" clId="{105C2415-169C-463D-A0CE-F25A9D6C123F}" dt="2022-05-11T08:46:26.322" v="2890" actId="164"/>
          <ac:grpSpMkLst>
            <pc:docMk/>
            <pc:sldMk cId="2327331081" sldId="685"/>
            <ac:grpSpMk id="130" creationId="{A7B74EEE-DB7E-0DD5-65D1-ADE553CED30F}"/>
          </ac:grpSpMkLst>
        </pc:grpChg>
        <pc:grpChg chg="add mod topLvl">
          <ac:chgData name="Tamsin Cullum" userId="f9ad8753-a5b9-4b1a-8b29-be36747d8b72" providerId="ADAL" clId="{105C2415-169C-463D-A0CE-F25A9D6C123F}" dt="2022-05-11T08:46:26.322" v="2890" actId="164"/>
          <ac:grpSpMkLst>
            <pc:docMk/>
            <pc:sldMk cId="2327331081" sldId="685"/>
            <ac:grpSpMk id="133" creationId="{E9599238-F68B-DF9C-75F7-746FE316AA2F}"/>
          </ac:grpSpMkLst>
        </pc:grpChg>
        <pc:grpChg chg="add mod topLvl">
          <ac:chgData name="Tamsin Cullum" userId="f9ad8753-a5b9-4b1a-8b29-be36747d8b72" providerId="ADAL" clId="{105C2415-169C-463D-A0CE-F25A9D6C123F}" dt="2022-05-11T08:46:26.322" v="2890" actId="164"/>
          <ac:grpSpMkLst>
            <pc:docMk/>
            <pc:sldMk cId="2327331081" sldId="685"/>
            <ac:grpSpMk id="136" creationId="{4A5533A4-4D36-C0FB-2EB8-EE4E762284DD}"/>
          </ac:grpSpMkLst>
        </pc:grpChg>
        <pc:grpChg chg="add mod topLvl">
          <ac:chgData name="Tamsin Cullum" userId="f9ad8753-a5b9-4b1a-8b29-be36747d8b72" providerId="ADAL" clId="{105C2415-169C-463D-A0CE-F25A9D6C123F}" dt="2022-05-11T08:46:26.322" v="2890" actId="164"/>
          <ac:grpSpMkLst>
            <pc:docMk/>
            <pc:sldMk cId="2327331081" sldId="685"/>
            <ac:grpSpMk id="139" creationId="{1C3853B4-AA68-C351-B96D-ECF6B190ECAF}"/>
          </ac:grpSpMkLst>
        </pc:grpChg>
        <pc:grpChg chg="add mod topLvl">
          <ac:chgData name="Tamsin Cullum" userId="f9ad8753-a5b9-4b1a-8b29-be36747d8b72" providerId="ADAL" clId="{105C2415-169C-463D-A0CE-F25A9D6C123F}" dt="2022-05-11T08:46:26.322" v="2890" actId="164"/>
          <ac:grpSpMkLst>
            <pc:docMk/>
            <pc:sldMk cId="2327331081" sldId="685"/>
            <ac:grpSpMk id="142" creationId="{23D606DA-26BF-19E6-4E1A-286AFD03E042}"/>
          </ac:grpSpMkLst>
        </pc:grpChg>
        <pc:grpChg chg="add del mod">
          <ac:chgData name="Tamsin Cullum" userId="f9ad8753-a5b9-4b1a-8b29-be36747d8b72" providerId="ADAL" clId="{105C2415-169C-463D-A0CE-F25A9D6C123F}" dt="2022-05-11T08:44:52.476" v="2864" actId="478"/>
          <ac:grpSpMkLst>
            <pc:docMk/>
            <pc:sldMk cId="2327331081" sldId="685"/>
            <ac:grpSpMk id="145" creationId="{65465494-36AA-3812-254B-273987377E42}"/>
          </ac:grpSpMkLst>
        </pc:grpChg>
        <pc:grpChg chg="add mod topLvl">
          <ac:chgData name="Tamsin Cullum" userId="f9ad8753-a5b9-4b1a-8b29-be36747d8b72" providerId="ADAL" clId="{105C2415-169C-463D-A0CE-F25A9D6C123F}" dt="2022-05-11T08:46:26.322" v="2890" actId="164"/>
          <ac:grpSpMkLst>
            <pc:docMk/>
            <pc:sldMk cId="2327331081" sldId="685"/>
            <ac:grpSpMk id="148" creationId="{7C616966-3D2E-9D70-DF13-23E29FA285A1}"/>
          </ac:grpSpMkLst>
        </pc:grpChg>
        <pc:grpChg chg="add mod topLvl">
          <ac:chgData name="Tamsin Cullum" userId="f9ad8753-a5b9-4b1a-8b29-be36747d8b72" providerId="ADAL" clId="{105C2415-169C-463D-A0CE-F25A9D6C123F}" dt="2022-05-11T08:46:26.322" v="2890" actId="164"/>
          <ac:grpSpMkLst>
            <pc:docMk/>
            <pc:sldMk cId="2327331081" sldId="685"/>
            <ac:grpSpMk id="151" creationId="{F08BB0EA-F55C-24F1-0083-58FBA277783B}"/>
          </ac:grpSpMkLst>
        </pc:grpChg>
        <pc:grpChg chg="add mod topLvl">
          <ac:chgData name="Tamsin Cullum" userId="f9ad8753-a5b9-4b1a-8b29-be36747d8b72" providerId="ADAL" clId="{105C2415-169C-463D-A0CE-F25A9D6C123F}" dt="2022-05-11T08:46:26.322" v="2890" actId="164"/>
          <ac:grpSpMkLst>
            <pc:docMk/>
            <pc:sldMk cId="2327331081" sldId="685"/>
            <ac:grpSpMk id="154" creationId="{3C72232E-1B2D-61DF-53BC-5BEF7078B864}"/>
          </ac:grpSpMkLst>
        </pc:grpChg>
        <pc:grpChg chg="del">
          <ac:chgData name="Tamsin Cullum" userId="f9ad8753-a5b9-4b1a-8b29-be36747d8b72" providerId="ADAL" clId="{105C2415-169C-463D-A0CE-F25A9D6C123F}" dt="2022-05-11T08:31:01.821" v="2574" actId="478"/>
          <ac:grpSpMkLst>
            <pc:docMk/>
            <pc:sldMk cId="2327331081" sldId="685"/>
            <ac:grpSpMk id="157" creationId="{04B41E8C-EAD3-4520-BCBA-833DDB0FBB02}"/>
          </ac:grpSpMkLst>
        </pc:grpChg>
        <pc:grpChg chg="add mod topLvl">
          <ac:chgData name="Tamsin Cullum" userId="f9ad8753-a5b9-4b1a-8b29-be36747d8b72" providerId="ADAL" clId="{105C2415-169C-463D-A0CE-F25A9D6C123F}" dt="2022-05-11T08:46:26.322" v="2890" actId="164"/>
          <ac:grpSpMkLst>
            <pc:docMk/>
            <pc:sldMk cId="2327331081" sldId="685"/>
            <ac:grpSpMk id="168" creationId="{3B83DB24-8B92-D4F3-D88E-F026FA7F83FF}"/>
          </ac:grpSpMkLst>
        </pc:grpChg>
        <pc:grpChg chg="add mod topLvl">
          <ac:chgData name="Tamsin Cullum" userId="f9ad8753-a5b9-4b1a-8b29-be36747d8b72" providerId="ADAL" clId="{105C2415-169C-463D-A0CE-F25A9D6C123F}" dt="2022-05-11T08:46:26.322" v="2890" actId="164"/>
          <ac:grpSpMkLst>
            <pc:docMk/>
            <pc:sldMk cId="2327331081" sldId="685"/>
            <ac:grpSpMk id="171" creationId="{2B6997BC-80EC-DF16-AD07-70BEE678850F}"/>
          </ac:grpSpMkLst>
        </pc:grpChg>
        <pc:grpChg chg="add mod topLvl">
          <ac:chgData name="Tamsin Cullum" userId="f9ad8753-a5b9-4b1a-8b29-be36747d8b72" providerId="ADAL" clId="{105C2415-169C-463D-A0CE-F25A9D6C123F}" dt="2022-05-11T08:46:26.322" v="2890" actId="164"/>
          <ac:grpSpMkLst>
            <pc:docMk/>
            <pc:sldMk cId="2327331081" sldId="685"/>
            <ac:grpSpMk id="174" creationId="{1E1FBA3A-34F9-116E-6190-34F89A98A63E}"/>
          </ac:grpSpMkLst>
        </pc:grpChg>
        <pc:grpChg chg="add mod topLvl">
          <ac:chgData name="Tamsin Cullum" userId="f9ad8753-a5b9-4b1a-8b29-be36747d8b72" providerId="ADAL" clId="{105C2415-169C-463D-A0CE-F25A9D6C123F}" dt="2022-05-11T08:46:26.322" v="2890" actId="164"/>
          <ac:grpSpMkLst>
            <pc:docMk/>
            <pc:sldMk cId="2327331081" sldId="685"/>
            <ac:grpSpMk id="177" creationId="{790D0997-5C01-4544-57D4-8C47331F5E2C}"/>
          </ac:grpSpMkLst>
        </pc:grpChg>
        <pc:grpChg chg="del mod">
          <ac:chgData name="Tamsin Cullum" userId="f9ad8753-a5b9-4b1a-8b29-be36747d8b72" providerId="ADAL" clId="{105C2415-169C-463D-A0CE-F25A9D6C123F}" dt="2022-05-11T08:34:57.723" v="2671" actId="478"/>
          <ac:grpSpMkLst>
            <pc:docMk/>
            <pc:sldMk cId="2327331081" sldId="685"/>
            <ac:grpSpMk id="182" creationId="{89EE64C3-B4F6-4D73-9C25-53F1314A6C95}"/>
          </ac:grpSpMkLst>
        </pc:grpChg>
        <pc:grpChg chg="del mod">
          <ac:chgData name="Tamsin Cullum" userId="f9ad8753-a5b9-4b1a-8b29-be36747d8b72" providerId="ADAL" clId="{105C2415-169C-463D-A0CE-F25A9D6C123F}" dt="2022-05-11T08:34:56.952" v="2670" actId="478"/>
          <ac:grpSpMkLst>
            <pc:docMk/>
            <pc:sldMk cId="2327331081" sldId="685"/>
            <ac:grpSpMk id="185" creationId="{CC74ADCB-E698-41A5-914D-B1557A87CC74}"/>
          </ac:grpSpMkLst>
        </pc:grpChg>
        <pc:grpChg chg="add del mod">
          <ac:chgData name="Tamsin Cullum" userId="f9ad8753-a5b9-4b1a-8b29-be36747d8b72" providerId="ADAL" clId="{105C2415-169C-463D-A0CE-F25A9D6C123F}" dt="2022-05-11T08:45:06.673" v="2867" actId="478"/>
          <ac:grpSpMkLst>
            <pc:docMk/>
            <pc:sldMk cId="2327331081" sldId="685"/>
            <ac:grpSpMk id="190" creationId="{1883D309-9274-B6F8-5985-A80AA9E6554F}"/>
          </ac:grpSpMkLst>
        </pc:grpChg>
        <pc:graphicFrameChg chg="add del">
          <ac:chgData name="Tamsin Cullum" userId="f9ad8753-a5b9-4b1a-8b29-be36747d8b72" providerId="ADAL" clId="{105C2415-169C-463D-A0CE-F25A9D6C123F}" dt="2022-05-11T08:31:23.962" v="2580" actId="478"/>
          <ac:graphicFrameMkLst>
            <pc:docMk/>
            <pc:sldMk cId="2327331081" sldId="685"/>
            <ac:graphicFrameMk id="39" creationId="{C75A7F87-A6CA-4511-8C76-5720B0CEB767}"/>
          </ac:graphicFrameMkLst>
        </pc:graphicFrameChg>
        <pc:picChg chg="add del mod">
          <ac:chgData name="Tamsin Cullum" userId="f9ad8753-a5b9-4b1a-8b29-be36747d8b72" providerId="ADAL" clId="{105C2415-169C-463D-A0CE-F25A9D6C123F}" dt="2022-05-11T08:41:14.431" v="2825" actId="478"/>
          <ac:picMkLst>
            <pc:docMk/>
            <pc:sldMk cId="2327331081" sldId="685"/>
            <ac:picMk id="19" creationId="{5A20FE1C-0A3C-3361-221F-D3AC7AF59491}"/>
          </ac:picMkLst>
        </pc:picChg>
        <pc:cxnChg chg="mod">
          <ac:chgData name="Tamsin Cullum" userId="f9ad8753-a5b9-4b1a-8b29-be36747d8b72" providerId="ADAL" clId="{105C2415-169C-463D-A0CE-F25A9D6C123F}" dt="2022-05-11T08:31:00.814" v="2573" actId="478"/>
          <ac:cxnSpMkLst>
            <pc:docMk/>
            <pc:sldMk cId="2327331081" sldId="685"/>
            <ac:cxnSpMk id="10" creationId="{A7301D70-21D6-48A2-B11D-F3D52932CB9F}"/>
          </ac:cxnSpMkLst>
        </pc:cxnChg>
        <pc:cxnChg chg="mod">
          <ac:chgData name="Tamsin Cullum" userId="f9ad8753-a5b9-4b1a-8b29-be36747d8b72" providerId="ADAL" clId="{105C2415-169C-463D-A0CE-F25A9D6C123F}" dt="2022-05-11T08:37:44.026" v="2776" actId="1076"/>
          <ac:cxnSpMkLst>
            <pc:docMk/>
            <pc:sldMk cId="2327331081" sldId="685"/>
            <ac:cxnSpMk id="30" creationId="{53A54F44-7029-4434-90BF-58F38C41FDEC}"/>
          </ac:cxnSpMkLst>
        </pc:cxnChg>
        <pc:cxnChg chg="mod">
          <ac:chgData name="Tamsin Cullum" userId="f9ad8753-a5b9-4b1a-8b29-be36747d8b72" providerId="ADAL" clId="{105C2415-169C-463D-A0CE-F25A9D6C123F}" dt="2022-05-11T08:52:14.456" v="2933" actId="164"/>
          <ac:cxnSpMkLst>
            <pc:docMk/>
            <pc:sldMk cId="2327331081" sldId="685"/>
            <ac:cxnSpMk id="73" creationId="{EEB9D69B-620A-4971-9A8B-424E2894B934}"/>
          </ac:cxnSpMkLst>
        </pc:cxnChg>
        <pc:cxnChg chg="mod">
          <ac:chgData name="Tamsin Cullum" userId="f9ad8753-a5b9-4b1a-8b29-be36747d8b72" providerId="ADAL" clId="{105C2415-169C-463D-A0CE-F25A9D6C123F}" dt="2022-05-11T08:38:46.314" v="2805" actId="1076"/>
          <ac:cxnSpMkLst>
            <pc:docMk/>
            <pc:sldMk cId="2327331081" sldId="685"/>
            <ac:cxnSpMk id="79" creationId="{9ECF4B85-C271-F0AC-13F5-12E5D0A6C7D9}"/>
          </ac:cxnSpMkLst>
        </pc:cxnChg>
        <pc:cxnChg chg="mod">
          <ac:chgData name="Tamsin Cullum" userId="f9ad8753-a5b9-4b1a-8b29-be36747d8b72" providerId="ADAL" clId="{105C2415-169C-463D-A0CE-F25A9D6C123F}" dt="2022-05-11T08:38:22.962" v="2799" actId="14100"/>
          <ac:cxnSpMkLst>
            <pc:docMk/>
            <pc:sldMk cId="2327331081" sldId="685"/>
            <ac:cxnSpMk id="81" creationId="{DB8FF6F2-C5E7-40CD-BA72-F9E4944D2412}"/>
          </ac:cxnSpMkLst>
        </pc:cxnChg>
        <pc:cxnChg chg="mod">
          <ac:chgData name="Tamsin Cullum" userId="f9ad8753-a5b9-4b1a-8b29-be36747d8b72" providerId="ADAL" clId="{105C2415-169C-463D-A0CE-F25A9D6C123F}" dt="2022-05-11T08:31:57.886" v="2587"/>
          <ac:cxnSpMkLst>
            <pc:docMk/>
            <pc:sldMk cId="2327331081" sldId="685"/>
            <ac:cxnSpMk id="92" creationId="{FDF34352-8D46-A89C-4C38-8B8954D4125D}"/>
          </ac:cxnSpMkLst>
        </pc:cxnChg>
        <pc:cxnChg chg="mod">
          <ac:chgData name="Tamsin Cullum" userId="f9ad8753-a5b9-4b1a-8b29-be36747d8b72" providerId="ADAL" clId="{105C2415-169C-463D-A0CE-F25A9D6C123F}" dt="2022-05-11T08:36:22.363" v="2742" actId="1076"/>
          <ac:cxnSpMkLst>
            <pc:docMk/>
            <pc:sldMk cId="2327331081" sldId="685"/>
            <ac:cxnSpMk id="105" creationId="{7576B903-C22F-4E5B-A8BC-544F76BED337}"/>
          </ac:cxnSpMkLst>
        </pc:cxnChg>
        <pc:cxnChg chg="mod">
          <ac:chgData name="Tamsin Cullum" userId="f9ad8753-a5b9-4b1a-8b29-be36747d8b72" providerId="ADAL" clId="{105C2415-169C-463D-A0CE-F25A9D6C123F}" dt="2022-05-11T08:33:20.392" v="2655" actId="208"/>
          <ac:cxnSpMkLst>
            <pc:docMk/>
            <pc:sldMk cId="2327331081" sldId="685"/>
            <ac:cxnSpMk id="106" creationId="{B08D23F0-2FB3-4B0F-94B0-4047F6F42252}"/>
          </ac:cxnSpMkLst>
        </pc:cxnChg>
        <pc:cxnChg chg="mod">
          <ac:chgData name="Tamsin Cullum" userId="f9ad8753-a5b9-4b1a-8b29-be36747d8b72" providerId="ADAL" clId="{105C2415-169C-463D-A0CE-F25A9D6C123F}" dt="2022-05-11T08:32:34.299" v="2616"/>
          <ac:cxnSpMkLst>
            <pc:docMk/>
            <pc:sldMk cId="2327331081" sldId="685"/>
            <ac:cxnSpMk id="115" creationId="{62461351-3497-56D8-5D95-A40917DF93B3}"/>
          </ac:cxnSpMkLst>
        </pc:cxnChg>
        <pc:cxnChg chg="mod">
          <ac:chgData name="Tamsin Cullum" userId="f9ad8753-a5b9-4b1a-8b29-be36747d8b72" providerId="ADAL" clId="{105C2415-169C-463D-A0CE-F25A9D6C123F}" dt="2022-05-11T08:32:34.299" v="2616"/>
          <ac:cxnSpMkLst>
            <pc:docMk/>
            <pc:sldMk cId="2327331081" sldId="685"/>
            <ac:cxnSpMk id="117" creationId="{DE7C392A-BC83-8B1E-FD80-ED6970015673}"/>
          </ac:cxnSpMkLst>
        </pc:cxnChg>
        <pc:cxnChg chg="mod">
          <ac:chgData name="Tamsin Cullum" userId="f9ad8753-a5b9-4b1a-8b29-be36747d8b72" providerId="ADAL" clId="{105C2415-169C-463D-A0CE-F25A9D6C123F}" dt="2022-05-11T08:31:01.821" v="2574" actId="478"/>
          <ac:cxnSpMkLst>
            <pc:docMk/>
            <pc:sldMk cId="2327331081" sldId="685"/>
            <ac:cxnSpMk id="162" creationId="{F488BC15-F177-494F-89EA-D70F487A6998}"/>
          </ac:cxnSpMkLst>
        </pc:cxnChg>
      </pc:sldChg>
      <pc:sldChg chg="delSp modSp mod ord modNotesTx">
        <pc:chgData name="Tamsin Cullum" userId="f9ad8753-a5b9-4b1a-8b29-be36747d8b72" providerId="ADAL" clId="{105C2415-169C-463D-A0CE-F25A9D6C123F}" dt="2022-05-20T07:46:55.489" v="6996" actId="20577"/>
        <pc:sldMkLst>
          <pc:docMk/>
          <pc:sldMk cId="2894259925" sldId="685"/>
        </pc:sldMkLst>
        <pc:spChg chg="del">
          <ac:chgData name="Tamsin Cullum" userId="f9ad8753-a5b9-4b1a-8b29-be36747d8b72" providerId="ADAL" clId="{105C2415-169C-463D-A0CE-F25A9D6C123F}" dt="2022-05-20T07:34:17.791" v="5292" actId="478"/>
          <ac:spMkLst>
            <pc:docMk/>
            <pc:sldMk cId="2894259925" sldId="685"/>
            <ac:spMk id="51" creationId="{F6A060B3-D4E2-C880-161A-82A26A6C27E2}"/>
          </ac:spMkLst>
        </pc:spChg>
        <pc:spChg chg="del">
          <ac:chgData name="Tamsin Cullum" userId="f9ad8753-a5b9-4b1a-8b29-be36747d8b72" providerId="ADAL" clId="{105C2415-169C-463D-A0CE-F25A9D6C123F}" dt="2022-05-20T07:34:17.791" v="5292" actId="478"/>
          <ac:spMkLst>
            <pc:docMk/>
            <pc:sldMk cId="2894259925" sldId="685"/>
            <ac:spMk id="77" creationId="{962B506D-1730-9F9E-9C32-AE780DD50D22}"/>
          </ac:spMkLst>
        </pc:spChg>
        <pc:spChg chg="del">
          <ac:chgData name="Tamsin Cullum" userId="f9ad8753-a5b9-4b1a-8b29-be36747d8b72" providerId="ADAL" clId="{105C2415-169C-463D-A0CE-F25A9D6C123F}" dt="2022-05-20T07:34:17.791" v="5292" actId="478"/>
          <ac:spMkLst>
            <pc:docMk/>
            <pc:sldMk cId="2894259925" sldId="685"/>
            <ac:spMk id="85" creationId="{7728150A-0370-A6CD-74DB-BAA7A2A197CB}"/>
          </ac:spMkLst>
        </pc:spChg>
        <pc:spChg chg="del">
          <ac:chgData name="Tamsin Cullum" userId="f9ad8753-a5b9-4b1a-8b29-be36747d8b72" providerId="ADAL" clId="{105C2415-169C-463D-A0CE-F25A9D6C123F}" dt="2022-05-20T07:34:17.791" v="5292" actId="478"/>
          <ac:spMkLst>
            <pc:docMk/>
            <pc:sldMk cId="2894259925" sldId="685"/>
            <ac:spMk id="86" creationId="{86D31688-39CD-1B78-E50A-D71D6FF98CDA}"/>
          </ac:spMkLst>
        </pc:spChg>
        <pc:spChg chg="del">
          <ac:chgData name="Tamsin Cullum" userId="f9ad8753-a5b9-4b1a-8b29-be36747d8b72" providerId="ADAL" clId="{105C2415-169C-463D-A0CE-F25A9D6C123F}" dt="2022-05-20T07:34:17.791" v="5292" actId="478"/>
          <ac:spMkLst>
            <pc:docMk/>
            <pc:sldMk cId="2894259925" sldId="685"/>
            <ac:spMk id="89" creationId="{11F9EBCE-FCC0-A5D5-4C20-A0CB3BBEA3E1}"/>
          </ac:spMkLst>
        </pc:spChg>
        <pc:spChg chg="del">
          <ac:chgData name="Tamsin Cullum" userId="f9ad8753-a5b9-4b1a-8b29-be36747d8b72" providerId="ADAL" clId="{105C2415-169C-463D-A0CE-F25A9D6C123F}" dt="2022-05-20T07:34:08.248" v="5284" actId="478"/>
          <ac:spMkLst>
            <pc:docMk/>
            <pc:sldMk cId="2894259925" sldId="685"/>
            <ac:spMk id="90" creationId="{E7868D6B-6150-2C82-44D0-ACAEFFDE8556}"/>
          </ac:spMkLst>
        </pc:spChg>
        <pc:spChg chg="del">
          <ac:chgData name="Tamsin Cullum" userId="f9ad8753-a5b9-4b1a-8b29-be36747d8b72" providerId="ADAL" clId="{105C2415-169C-463D-A0CE-F25A9D6C123F}" dt="2022-05-20T07:34:11.593" v="5287" actId="478"/>
          <ac:spMkLst>
            <pc:docMk/>
            <pc:sldMk cId="2894259925" sldId="685"/>
            <ac:spMk id="91" creationId="{99499407-E7FB-EF4B-807C-1F9ABD316D64}"/>
          </ac:spMkLst>
        </pc:spChg>
        <pc:spChg chg="del mod">
          <ac:chgData name="Tamsin Cullum" userId="f9ad8753-a5b9-4b1a-8b29-be36747d8b72" providerId="ADAL" clId="{105C2415-169C-463D-A0CE-F25A9D6C123F}" dt="2022-05-20T07:34:15.428" v="5291" actId="478"/>
          <ac:spMkLst>
            <pc:docMk/>
            <pc:sldMk cId="2894259925" sldId="685"/>
            <ac:spMk id="92" creationId="{2B61F926-06D9-5D68-5659-C673910026A7}"/>
          </ac:spMkLst>
        </pc:spChg>
        <pc:spChg chg="mod">
          <ac:chgData name="Tamsin Cullum" userId="f9ad8753-a5b9-4b1a-8b29-be36747d8b72" providerId="ADAL" clId="{105C2415-169C-463D-A0CE-F25A9D6C123F}" dt="2022-05-20T07:40:57.421" v="6225" actId="20577"/>
          <ac:spMkLst>
            <pc:docMk/>
            <pc:sldMk cId="2894259925" sldId="685"/>
            <ac:spMk id="102" creationId="{829E128D-EC62-468D-8882-8EA2EDD09705}"/>
          </ac:spMkLst>
        </pc:spChg>
        <pc:spChg chg="del">
          <ac:chgData name="Tamsin Cullum" userId="f9ad8753-a5b9-4b1a-8b29-be36747d8b72" providerId="ADAL" clId="{105C2415-169C-463D-A0CE-F25A9D6C123F}" dt="2022-05-20T07:34:17.791" v="5292" actId="478"/>
          <ac:spMkLst>
            <pc:docMk/>
            <pc:sldMk cId="2894259925" sldId="685"/>
            <ac:spMk id="182" creationId="{616A33C7-3C4F-0FBF-72EE-7563E6E4F4F4}"/>
          </ac:spMkLst>
        </pc:spChg>
        <pc:cxnChg chg="del mod">
          <ac:chgData name="Tamsin Cullum" userId="f9ad8753-a5b9-4b1a-8b29-be36747d8b72" providerId="ADAL" clId="{105C2415-169C-463D-A0CE-F25A9D6C123F}" dt="2022-05-20T07:34:09.390" v="5285" actId="478"/>
          <ac:cxnSpMkLst>
            <pc:docMk/>
            <pc:sldMk cId="2894259925" sldId="685"/>
            <ac:cxnSpMk id="53" creationId="{AFA86FC3-1787-BA05-07BE-B90634A24CA5}"/>
          </ac:cxnSpMkLst>
        </pc:cxnChg>
        <pc:cxnChg chg="del mod">
          <ac:chgData name="Tamsin Cullum" userId="f9ad8753-a5b9-4b1a-8b29-be36747d8b72" providerId="ADAL" clId="{105C2415-169C-463D-A0CE-F25A9D6C123F}" dt="2022-05-20T07:34:09.955" v="5286" actId="478"/>
          <ac:cxnSpMkLst>
            <pc:docMk/>
            <pc:sldMk cId="2894259925" sldId="685"/>
            <ac:cxnSpMk id="93" creationId="{5DA00F8C-AB61-1397-4B9F-270D65A5AD1F}"/>
          </ac:cxnSpMkLst>
        </pc:cxnChg>
        <pc:cxnChg chg="del mod">
          <ac:chgData name="Tamsin Cullum" userId="f9ad8753-a5b9-4b1a-8b29-be36747d8b72" providerId="ADAL" clId="{105C2415-169C-463D-A0CE-F25A9D6C123F}" dt="2022-05-20T07:34:12.411" v="5288" actId="478"/>
          <ac:cxnSpMkLst>
            <pc:docMk/>
            <pc:sldMk cId="2894259925" sldId="685"/>
            <ac:cxnSpMk id="94" creationId="{F093F562-3601-B876-15AF-F6814341D47A}"/>
          </ac:cxnSpMkLst>
        </pc:cxnChg>
        <pc:cxnChg chg="del mod">
          <ac:chgData name="Tamsin Cullum" userId="f9ad8753-a5b9-4b1a-8b29-be36747d8b72" providerId="ADAL" clId="{105C2415-169C-463D-A0CE-F25A9D6C123F}" dt="2022-05-20T07:34:20.964" v="5295" actId="478"/>
          <ac:cxnSpMkLst>
            <pc:docMk/>
            <pc:sldMk cId="2894259925" sldId="685"/>
            <ac:cxnSpMk id="99" creationId="{67353670-1C22-76A8-AD94-745736480724}"/>
          </ac:cxnSpMkLst>
        </pc:cxnChg>
        <pc:cxnChg chg="del mod">
          <ac:chgData name="Tamsin Cullum" userId="f9ad8753-a5b9-4b1a-8b29-be36747d8b72" providerId="ADAL" clId="{105C2415-169C-463D-A0CE-F25A9D6C123F}" dt="2022-05-20T07:34:19.231" v="5293" actId="478"/>
          <ac:cxnSpMkLst>
            <pc:docMk/>
            <pc:sldMk cId="2894259925" sldId="685"/>
            <ac:cxnSpMk id="100" creationId="{43E40566-D741-551C-35B6-14702CE37FFE}"/>
          </ac:cxnSpMkLst>
        </pc:cxnChg>
        <pc:cxnChg chg="del mod">
          <ac:chgData name="Tamsin Cullum" userId="f9ad8753-a5b9-4b1a-8b29-be36747d8b72" providerId="ADAL" clId="{105C2415-169C-463D-A0CE-F25A9D6C123F}" dt="2022-05-20T07:34:21.734" v="5296" actId="478"/>
          <ac:cxnSpMkLst>
            <pc:docMk/>
            <pc:sldMk cId="2894259925" sldId="685"/>
            <ac:cxnSpMk id="101" creationId="{CBAF4264-4542-D063-66BD-1DF48A4E126E}"/>
          </ac:cxnSpMkLst>
        </pc:cxnChg>
        <pc:cxnChg chg="del mod">
          <ac:chgData name="Tamsin Cullum" userId="f9ad8753-a5b9-4b1a-8b29-be36747d8b72" providerId="ADAL" clId="{105C2415-169C-463D-A0CE-F25A9D6C123F}" dt="2022-05-20T07:34:22.597" v="5297" actId="478"/>
          <ac:cxnSpMkLst>
            <pc:docMk/>
            <pc:sldMk cId="2894259925" sldId="685"/>
            <ac:cxnSpMk id="105" creationId="{181B0100-29AF-3E42-868F-C3DCA237CC5E}"/>
          </ac:cxnSpMkLst>
        </pc:cxnChg>
        <pc:cxnChg chg="del mod">
          <ac:chgData name="Tamsin Cullum" userId="f9ad8753-a5b9-4b1a-8b29-be36747d8b72" providerId="ADAL" clId="{105C2415-169C-463D-A0CE-F25A9D6C123F}" dt="2022-05-20T07:34:23.621" v="5298" actId="478"/>
          <ac:cxnSpMkLst>
            <pc:docMk/>
            <pc:sldMk cId="2894259925" sldId="685"/>
            <ac:cxnSpMk id="108" creationId="{CAD8B1C0-C7A1-F9B4-22CF-1CCE22E606BF}"/>
          </ac:cxnSpMkLst>
        </pc:cxnChg>
        <pc:cxnChg chg="del mod">
          <ac:chgData name="Tamsin Cullum" userId="f9ad8753-a5b9-4b1a-8b29-be36747d8b72" providerId="ADAL" clId="{105C2415-169C-463D-A0CE-F25A9D6C123F}" dt="2022-05-20T07:34:20.071" v="5294" actId="478"/>
          <ac:cxnSpMkLst>
            <pc:docMk/>
            <pc:sldMk cId="2894259925" sldId="685"/>
            <ac:cxnSpMk id="126" creationId="{981FB571-D681-4955-8B43-D84CEDEA2FBC}"/>
          </ac:cxnSpMkLst>
        </pc:cxnChg>
      </pc:sldChg>
      <pc:sldChg chg="add del">
        <pc:chgData name="Tamsin Cullum" userId="f9ad8753-a5b9-4b1a-8b29-be36747d8b72" providerId="ADAL" clId="{105C2415-169C-463D-A0CE-F25A9D6C123F}" dt="2022-05-03T15:28:37.531" v="722" actId="47"/>
        <pc:sldMkLst>
          <pc:docMk/>
          <pc:sldMk cId="3458921892" sldId="685"/>
        </pc:sldMkLst>
      </pc:sldChg>
      <pc:sldChg chg="addSp delSp modSp add mod modNotesTx">
        <pc:chgData name="Tamsin Cullum" userId="f9ad8753-a5b9-4b1a-8b29-be36747d8b72" providerId="ADAL" clId="{105C2415-169C-463D-A0CE-F25A9D6C123F}" dt="2022-05-19T08:24:12.556" v="5260" actId="1036"/>
        <pc:sldMkLst>
          <pc:docMk/>
          <pc:sldMk cId="3457096755" sldId="686"/>
        </pc:sldMkLst>
        <pc:spChg chg="del">
          <ac:chgData name="Tamsin Cullum" userId="f9ad8753-a5b9-4b1a-8b29-be36747d8b72" providerId="ADAL" clId="{105C2415-169C-463D-A0CE-F25A9D6C123F}" dt="2022-05-19T08:02:02.618" v="5093" actId="478"/>
          <ac:spMkLst>
            <pc:docMk/>
            <pc:sldMk cId="3457096755" sldId="686"/>
            <ac:spMk id="3" creationId="{0498CD12-F779-8D54-E0B6-EA65B09DD0AA}"/>
          </ac:spMkLst>
        </pc:spChg>
        <pc:spChg chg="del">
          <ac:chgData name="Tamsin Cullum" userId="f9ad8753-a5b9-4b1a-8b29-be36747d8b72" providerId="ADAL" clId="{105C2415-169C-463D-A0CE-F25A9D6C123F}" dt="2022-05-19T08:04:19.931" v="5129" actId="478"/>
          <ac:spMkLst>
            <pc:docMk/>
            <pc:sldMk cId="3457096755" sldId="686"/>
            <ac:spMk id="6" creationId="{E26E1F2F-D9C6-4B80-B776-C34CC1C22CE5}"/>
          </ac:spMkLst>
        </pc:spChg>
        <pc:spChg chg="mod topLvl">
          <ac:chgData name="Tamsin Cullum" userId="f9ad8753-a5b9-4b1a-8b29-be36747d8b72" providerId="ADAL" clId="{105C2415-169C-463D-A0CE-F25A9D6C123F}" dt="2022-05-19T08:08:42.648" v="5207" actId="165"/>
          <ac:spMkLst>
            <pc:docMk/>
            <pc:sldMk cId="3457096755" sldId="686"/>
            <ac:spMk id="10" creationId="{10ECFB41-71EF-CEFA-5406-9C915527D643}"/>
          </ac:spMkLst>
        </pc:spChg>
        <pc:spChg chg="mod topLvl">
          <ac:chgData name="Tamsin Cullum" userId="f9ad8753-a5b9-4b1a-8b29-be36747d8b72" providerId="ADAL" clId="{105C2415-169C-463D-A0CE-F25A9D6C123F}" dt="2022-05-19T08:08:42.648" v="5207" actId="165"/>
          <ac:spMkLst>
            <pc:docMk/>
            <pc:sldMk cId="3457096755" sldId="686"/>
            <ac:spMk id="11" creationId="{6115B48C-5CFA-D5BE-A6B0-759606977DED}"/>
          </ac:spMkLst>
        </pc:spChg>
        <pc:spChg chg="mod topLvl">
          <ac:chgData name="Tamsin Cullum" userId="f9ad8753-a5b9-4b1a-8b29-be36747d8b72" providerId="ADAL" clId="{105C2415-169C-463D-A0CE-F25A9D6C123F}" dt="2022-05-19T08:08:42.648" v="5207" actId="165"/>
          <ac:spMkLst>
            <pc:docMk/>
            <pc:sldMk cId="3457096755" sldId="686"/>
            <ac:spMk id="12" creationId="{BFF6C213-FB42-3F14-FAEF-852CF2FA2ADF}"/>
          </ac:spMkLst>
        </pc:spChg>
        <pc:spChg chg="mod topLvl">
          <ac:chgData name="Tamsin Cullum" userId="f9ad8753-a5b9-4b1a-8b29-be36747d8b72" providerId="ADAL" clId="{105C2415-169C-463D-A0CE-F25A9D6C123F}" dt="2022-05-19T08:08:42.648" v="5207" actId="165"/>
          <ac:spMkLst>
            <pc:docMk/>
            <pc:sldMk cId="3457096755" sldId="686"/>
            <ac:spMk id="13" creationId="{BC271E0D-8566-F722-7F88-29B3B4423DB2}"/>
          </ac:spMkLst>
        </pc:spChg>
        <pc:spChg chg="mod topLvl">
          <ac:chgData name="Tamsin Cullum" userId="f9ad8753-a5b9-4b1a-8b29-be36747d8b72" providerId="ADAL" clId="{105C2415-169C-463D-A0CE-F25A9D6C123F}" dt="2022-05-19T08:08:42.648" v="5207" actId="165"/>
          <ac:spMkLst>
            <pc:docMk/>
            <pc:sldMk cId="3457096755" sldId="686"/>
            <ac:spMk id="14" creationId="{D7548D1E-916E-2F23-9596-8EE83497A711}"/>
          </ac:spMkLst>
        </pc:spChg>
        <pc:spChg chg="mod topLvl">
          <ac:chgData name="Tamsin Cullum" userId="f9ad8753-a5b9-4b1a-8b29-be36747d8b72" providerId="ADAL" clId="{105C2415-169C-463D-A0CE-F25A9D6C123F}" dt="2022-05-19T08:09:25.625" v="5211" actId="14100"/>
          <ac:spMkLst>
            <pc:docMk/>
            <pc:sldMk cId="3457096755" sldId="686"/>
            <ac:spMk id="15" creationId="{CC66BB1B-3984-39F5-F4A1-E382A3C8C4F6}"/>
          </ac:spMkLst>
        </pc:spChg>
        <pc:spChg chg="mod">
          <ac:chgData name="Tamsin Cullum" userId="f9ad8753-a5b9-4b1a-8b29-be36747d8b72" providerId="ADAL" clId="{105C2415-169C-463D-A0CE-F25A9D6C123F}" dt="2022-05-19T08:08:42.648" v="5207" actId="165"/>
          <ac:spMkLst>
            <pc:docMk/>
            <pc:sldMk cId="3457096755" sldId="686"/>
            <ac:spMk id="34" creationId="{B327D2D4-783F-8A77-EBF0-42C530F230BC}"/>
          </ac:spMkLst>
        </pc:spChg>
        <pc:spChg chg="mod">
          <ac:chgData name="Tamsin Cullum" userId="f9ad8753-a5b9-4b1a-8b29-be36747d8b72" providerId="ADAL" clId="{105C2415-169C-463D-A0CE-F25A9D6C123F}" dt="2022-05-19T08:08:42.648" v="5207" actId="165"/>
          <ac:spMkLst>
            <pc:docMk/>
            <pc:sldMk cId="3457096755" sldId="686"/>
            <ac:spMk id="35" creationId="{65DD835E-BB68-5906-AC55-D297C16CC50B}"/>
          </ac:spMkLst>
        </pc:spChg>
        <pc:spChg chg="mod">
          <ac:chgData name="Tamsin Cullum" userId="f9ad8753-a5b9-4b1a-8b29-be36747d8b72" providerId="ADAL" clId="{105C2415-169C-463D-A0CE-F25A9D6C123F}" dt="2022-05-19T08:08:42.648" v="5207" actId="165"/>
          <ac:spMkLst>
            <pc:docMk/>
            <pc:sldMk cId="3457096755" sldId="686"/>
            <ac:spMk id="36" creationId="{FBF6364B-4B91-2108-EA0A-D9B275AC4CDB}"/>
          </ac:spMkLst>
        </pc:spChg>
        <pc:spChg chg="mod">
          <ac:chgData name="Tamsin Cullum" userId="f9ad8753-a5b9-4b1a-8b29-be36747d8b72" providerId="ADAL" clId="{105C2415-169C-463D-A0CE-F25A9D6C123F}" dt="2022-05-19T08:08:42.648" v="5207" actId="165"/>
          <ac:spMkLst>
            <pc:docMk/>
            <pc:sldMk cId="3457096755" sldId="686"/>
            <ac:spMk id="37" creationId="{CC542CCE-815E-7B48-20C7-EFC57A672777}"/>
          </ac:spMkLst>
        </pc:spChg>
        <pc:spChg chg="mod">
          <ac:chgData name="Tamsin Cullum" userId="f9ad8753-a5b9-4b1a-8b29-be36747d8b72" providerId="ADAL" clId="{105C2415-169C-463D-A0CE-F25A9D6C123F}" dt="2022-05-19T08:08:42.648" v="5207" actId="165"/>
          <ac:spMkLst>
            <pc:docMk/>
            <pc:sldMk cId="3457096755" sldId="686"/>
            <ac:spMk id="38" creationId="{3BF169EC-5D1D-8071-9584-D9992C929648}"/>
          </ac:spMkLst>
        </pc:spChg>
        <pc:spChg chg="mod">
          <ac:chgData name="Tamsin Cullum" userId="f9ad8753-a5b9-4b1a-8b29-be36747d8b72" providerId="ADAL" clId="{105C2415-169C-463D-A0CE-F25A9D6C123F}" dt="2022-05-19T08:08:42.648" v="5207" actId="165"/>
          <ac:spMkLst>
            <pc:docMk/>
            <pc:sldMk cId="3457096755" sldId="686"/>
            <ac:spMk id="39" creationId="{9629B1A8-DA58-D8EB-3C42-465B9AA867EC}"/>
          </ac:spMkLst>
        </pc:spChg>
        <pc:spChg chg="mod">
          <ac:chgData name="Tamsin Cullum" userId="f9ad8753-a5b9-4b1a-8b29-be36747d8b72" providerId="ADAL" clId="{105C2415-169C-463D-A0CE-F25A9D6C123F}" dt="2022-05-19T08:08:42.648" v="5207" actId="165"/>
          <ac:spMkLst>
            <pc:docMk/>
            <pc:sldMk cId="3457096755" sldId="686"/>
            <ac:spMk id="40" creationId="{2615E252-D45D-29FD-EC64-18F0FA3CD6AC}"/>
          </ac:spMkLst>
        </pc:spChg>
        <pc:spChg chg="mod">
          <ac:chgData name="Tamsin Cullum" userId="f9ad8753-a5b9-4b1a-8b29-be36747d8b72" providerId="ADAL" clId="{105C2415-169C-463D-A0CE-F25A9D6C123F}" dt="2022-05-19T08:08:42.648" v="5207" actId="165"/>
          <ac:spMkLst>
            <pc:docMk/>
            <pc:sldMk cId="3457096755" sldId="686"/>
            <ac:spMk id="41" creationId="{188532EB-321B-E159-294E-A68B43BB6004}"/>
          </ac:spMkLst>
        </pc:spChg>
        <pc:spChg chg="mod">
          <ac:chgData name="Tamsin Cullum" userId="f9ad8753-a5b9-4b1a-8b29-be36747d8b72" providerId="ADAL" clId="{105C2415-169C-463D-A0CE-F25A9D6C123F}" dt="2022-05-19T08:08:42.648" v="5207" actId="165"/>
          <ac:spMkLst>
            <pc:docMk/>
            <pc:sldMk cId="3457096755" sldId="686"/>
            <ac:spMk id="42" creationId="{DD165643-5A75-D792-CF2A-089BC03C217B}"/>
          </ac:spMkLst>
        </pc:spChg>
        <pc:spChg chg="mod">
          <ac:chgData name="Tamsin Cullum" userId="f9ad8753-a5b9-4b1a-8b29-be36747d8b72" providerId="ADAL" clId="{105C2415-169C-463D-A0CE-F25A9D6C123F}" dt="2022-05-19T08:08:42.648" v="5207" actId="165"/>
          <ac:spMkLst>
            <pc:docMk/>
            <pc:sldMk cId="3457096755" sldId="686"/>
            <ac:spMk id="43" creationId="{1DAC21B5-57B9-AC5C-EA0B-383C1AE40100}"/>
          </ac:spMkLst>
        </pc:spChg>
        <pc:spChg chg="mod">
          <ac:chgData name="Tamsin Cullum" userId="f9ad8753-a5b9-4b1a-8b29-be36747d8b72" providerId="ADAL" clId="{105C2415-169C-463D-A0CE-F25A9D6C123F}" dt="2022-05-19T08:08:42.648" v="5207" actId="165"/>
          <ac:spMkLst>
            <pc:docMk/>
            <pc:sldMk cId="3457096755" sldId="686"/>
            <ac:spMk id="44" creationId="{9CF93553-F45B-8818-B1CC-D89D41E63258}"/>
          </ac:spMkLst>
        </pc:spChg>
        <pc:spChg chg="mod">
          <ac:chgData name="Tamsin Cullum" userId="f9ad8753-a5b9-4b1a-8b29-be36747d8b72" providerId="ADAL" clId="{105C2415-169C-463D-A0CE-F25A9D6C123F}" dt="2022-05-19T08:08:42.648" v="5207" actId="165"/>
          <ac:spMkLst>
            <pc:docMk/>
            <pc:sldMk cId="3457096755" sldId="686"/>
            <ac:spMk id="45" creationId="{0B9ABA54-0F71-6228-FF59-CFB10078815E}"/>
          </ac:spMkLst>
        </pc:spChg>
        <pc:spChg chg="mod">
          <ac:chgData name="Tamsin Cullum" userId="f9ad8753-a5b9-4b1a-8b29-be36747d8b72" providerId="ADAL" clId="{105C2415-169C-463D-A0CE-F25A9D6C123F}" dt="2022-05-19T08:08:42.648" v="5207" actId="165"/>
          <ac:spMkLst>
            <pc:docMk/>
            <pc:sldMk cId="3457096755" sldId="686"/>
            <ac:spMk id="46" creationId="{197A8293-3690-69C2-3503-1356B0595417}"/>
          </ac:spMkLst>
        </pc:spChg>
        <pc:spChg chg="mod">
          <ac:chgData name="Tamsin Cullum" userId="f9ad8753-a5b9-4b1a-8b29-be36747d8b72" providerId="ADAL" clId="{105C2415-169C-463D-A0CE-F25A9D6C123F}" dt="2022-05-19T08:08:42.648" v="5207" actId="165"/>
          <ac:spMkLst>
            <pc:docMk/>
            <pc:sldMk cId="3457096755" sldId="686"/>
            <ac:spMk id="47" creationId="{F58BBF10-073A-17A5-BBBC-562C60953216}"/>
          </ac:spMkLst>
        </pc:spChg>
        <pc:spChg chg="mod">
          <ac:chgData name="Tamsin Cullum" userId="f9ad8753-a5b9-4b1a-8b29-be36747d8b72" providerId="ADAL" clId="{105C2415-169C-463D-A0CE-F25A9D6C123F}" dt="2022-05-19T08:08:42.648" v="5207" actId="165"/>
          <ac:spMkLst>
            <pc:docMk/>
            <pc:sldMk cId="3457096755" sldId="686"/>
            <ac:spMk id="48" creationId="{AD5BA956-C7A8-3B6D-81F8-43C2B9DC004B}"/>
          </ac:spMkLst>
        </pc:spChg>
        <pc:spChg chg="mod">
          <ac:chgData name="Tamsin Cullum" userId="f9ad8753-a5b9-4b1a-8b29-be36747d8b72" providerId="ADAL" clId="{105C2415-169C-463D-A0CE-F25A9D6C123F}" dt="2022-05-19T08:08:42.648" v="5207" actId="165"/>
          <ac:spMkLst>
            <pc:docMk/>
            <pc:sldMk cId="3457096755" sldId="686"/>
            <ac:spMk id="49" creationId="{A280FBC1-5D19-0C18-300C-73854C7B139B}"/>
          </ac:spMkLst>
        </pc:spChg>
        <pc:spChg chg="mod">
          <ac:chgData name="Tamsin Cullum" userId="f9ad8753-a5b9-4b1a-8b29-be36747d8b72" providerId="ADAL" clId="{105C2415-169C-463D-A0CE-F25A9D6C123F}" dt="2022-05-19T08:08:42.648" v="5207" actId="165"/>
          <ac:spMkLst>
            <pc:docMk/>
            <pc:sldMk cId="3457096755" sldId="686"/>
            <ac:spMk id="50" creationId="{AD6ED3A4-77F4-B71D-827B-57539E345885}"/>
          </ac:spMkLst>
        </pc:spChg>
        <pc:spChg chg="mod">
          <ac:chgData name="Tamsin Cullum" userId="f9ad8753-a5b9-4b1a-8b29-be36747d8b72" providerId="ADAL" clId="{105C2415-169C-463D-A0CE-F25A9D6C123F}" dt="2022-05-19T08:08:42.648" v="5207" actId="165"/>
          <ac:spMkLst>
            <pc:docMk/>
            <pc:sldMk cId="3457096755" sldId="686"/>
            <ac:spMk id="51" creationId="{8039DCE1-6C12-4475-5F70-F27D9BC56911}"/>
          </ac:spMkLst>
        </pc:spChg>
        <pc:spChg chg="mod">
          <ac:chgData name="Tamsin Cullum" userId="f9ad8753-a5b9-4b1a-8b29-be36747d8b72" providerId="ADAL" clId="{105C2415-169C-463D-A0CE-F25A9D6C123F}" dt="2022-05-19T08:08:42.648" v="5207" actId="165"/>
          <ac:spMkLst>
            <pc:docMk/>
            <pc:sldMk cId="3457096755" sldId="686"/>
            <ac:spMk id="52" creationId="{406A4F92-2E78-BD09-9A6E-0BDAC9D014BE}"/>
          </ac:spMkLst>
        </pc:spChg>
        <pc:spChg chg="mod">
          <ac:chgData name="Tamsin Cullum" userId="f9ad8753-a5b9-4b1a-8b29-be36747d8b72" providerId="ADAL" clId="{105C2415-169C-463D-A0CE-F25A9D6C123F}" dt="2022-05-19T08:08:42.648" v="5207" actId="165"/>
          <ac:spMkLst>
            <pc:docMk/>
            <pc:sldMk cId="3457096755" sldId="686"/>
            <ac:spMk id="53" creationId="{E5B7B21F-16C0-D494-CADF-9958B1AB4827}"/>
          </ac:spMkLst>
        </pc:spChg>
        <pc:spChg chg="mod">
          <ac:chgData name="Tamsin Cullum" userId="f9ad8753-a5b9-4b1a-8b29-be36747d8b72" providerId="ADAL" clId="{105C2415-169C-463D-A0CE-F25A9D6C123F}" dt="2022-05-19T08:08:42.648" v="5207" actId="165"/>
          <ac:spMkLst>
            <pc:docMk/>
            <pc:sldMk cId="3457096755" sldId="686"/>
            <ac:spMk id="54" creationId="{515713F1-41DC-7342-7128-17AD2CDD26B2}"/>
          </ac:spMkLst>
        </pc:spChg>
        <pc:spChg chg="mod">
          <ac:chgData name="Tamsin Cullum" userId="f9ad8753-a5b9-4b1a-8b29-be36747d8b72" providerId="ADAL" clId="{105C2415-169C-463D-A0CE-F25A9D6C123F}" dt="2022-05-19T08:08:42.648" v="5207" actId="165"/>
          <ac:spMkLst>
            <pc:docMk/>
            <pc:sldMk cId="3457096755" sldId="686"/>
            <ac:spMk id="55" creationId="{2B36E9DC-F4FC-5708-111C-ED2317BF109F}"/>
          </ac:spMkLst>
        </pc:spChg>
        <pc:spChg chg="mod">
          <ac:chgData name="Tamsin Cullum" userId="f9ad8753-a5b9-4b1a-8b29-be36747d8b72" providerId="ADAL" clId="{105C2415-169C-463D-A0CE-F25A9D6C123F}" dt="2022-05-19T08:08:42.648" v="5207" actId="165"/>
          <ac:spMkLst>
            <pc:docMk/>
            <pc:sldMk cId="3457096755" sldId="686"/>
            <ac:spMk id="56" creationId="{B248F6B5-8F7E-47F7-75ED-578A2969FAD4}"/>
          </ac:spMkLst>
        </pc:spChg>
        <pc:spChg chg="mod">
          <ac:chgData name="Tamsin Cullum" userId="f9ad8753-a5b9-4b1a-8b29-be36747d8b72" providerId="ADAL" clId="{105C2415-169C-463D-A0CE-F25A9D6C123F}" dt="2022-05-19T08:08:42.648" v="5207" actId="165"/>
          <ac:spMkLst>
            <pc:docMk/>
            <pc:sldMk cId="3457096755" sldId="686"/>
            <ac:spMk id="57" creationId="{D5D81001-3F15-2FCE-6147-34834F6BAFAD}"/>
          </ac:spMkLst>
        </pc:spChg>
        <pc:spChg chg="mod">
          <ac:chgData name="Tamsin Cullum" userId="f9ad8753-a5b9-4b1a-8b29-be36747d8b72" providerId="ADAL" clId="{105C2415-169C-463D-A0CE-F25A9D6C123F}" dt="2022-05-19T08:08:42.648" v="5207" actId="165"/>
          <ac:spMkLst>
            <pc:docMk/>
            <pc:sldMk cId="3457096755" sldId="686"/>
            <ac:spMk id="58" creationId="{36C0409E-CF6B-AEB4-7508-EDCE34C1E43F}"/>
          </ac:spMkLst>
        </pc:spChg>
        <pc:spChg chg="mod">
          <ac:chgData name="Tamsin Cullum" userId="f9ad8753-a5b9-4b1a-8b29-be36747d8b72" providerId="ADAL" clId="{105C2415-169C-463D-A0CE-F25A9D6C123F}" dt="2022-05-19T08:08:42.648" v="5207" actId="165"/>
          <ac:spMkLst>
            <pc:docMk/>
            <pc:sldMk cId="3457096755" sldId="686"/>
            <ac:spMk id="59" creationId="{D501842D-0C98-597D-1156-29EC84F6791D}"/>
          </ac:spMkLst>
        </pc:spChg>
        <pc:spChg chg="mod">
          <ac:chgData name="Tamsin Cullum" userId="f9ad8753-a5b9-4b1a-8b29-be36747d8b72" providerId="ADAL" clId="{105C2415-169C-463D-A0CE-F25A9D6C123F}" dt="2022-05-19T08:08:42.648" v="5207" actId="165"/>
          <ac:spMkLst>
            <pc:docMk/>
            <pc:sldMk cId="3457096755" sldId="686"/>
            <ac:spMk id="60" creationId="{97F3452A-E7B8-2A3B-4285-9A19CD68DE03}"/>
          </ac:spMkLst>
        </pc:spChg>
        <pc:spChg chg="mod">
          <ac:chgData name="Tamsin Cullum" userId="f9ad8753-a5b9-4b1a-8b29-be36747d8b72" providerId="ADAL" clId="{105C2415-169C-463D-A0CE-F25A9D6C123F}" dt="2022-05-19T08:08:42.648" v="5207" actId="165"/>
          <ac:spMkLst>
            <pc:docMk/>
            <pc:sldMk cId="3457096755" sldId="686"/>
            <ac:spMk id="61" creationId="{A80F28A5-E369-5A04-8486-C8B3693144DC}"/>
          </ac:spMkLst>
        </pc:spChg>
        <pc:spChg chg="mod">
          <ac:chgData name="Tamsin Cullum" userId="f9ad8753-a5b9-4b1a-8b29-be36747d8b72" providerId="ADAL" clId="{105C2415-169C-463D-A0CE-F25A9D6C123F}" dt="2022-05-19T08:08:42.648" v="5207" actId="165"/>
          <ac:spMkLst>
            <pc:docMk/>
            <pc:sldMk cId="3457096755" sldId="686"/>
            <ac:spMk id="62" creationId="{F74C27CD-CD04-1F34-E4E0-CE56A629BD6F}"/>
          </ac:spMkLst>
        </pc:spChg>
        <pc:spChg chg="mod">
          <ac:chgData name="Tamsin Cullum" userId="f9ad8753-a5b9-4b1a-8b29-be36747d8b72" providerId="ADAL" clId="{105C2415-169C-463D-A0CE-F25A9D6C123F}" dt="2022-05-19T08:08:42.648" v="5207" actId="165"/>
          <ac:spMkLst>
            <pc:docMk/>
            <pc:sldMk cId="3457096755" sldId="686"/>
            <ac:spMk id="63" creationId="{EC330152-20CF-477B-1435-99BE552BDFE1}"/>
          </ac:spMkLst>
        </pc:spChg>
        <pc:spChg chg="mod">
          <ac:chgData name="Tamsin Cullum" userId="f9ad8753-a5b9-4b1a-8b29-be36747d8b72" providerId="ADAL" clId="{105C2415-169C-463D-A0CE-F25A9D6C123F}" dt="2022-05-19T08:08:42.648" v="5207" actId="165"/>
          <ac:spMkLst>
            <pc:docMk/>
            <pc:sldMk cId="3457096755" sldId="686"/>
            <ac:spMk id="64" creationId="{9296B916-BE5E-F267-89D7-CA6FC07D0956}"/>
          </ac:spMkLst>
        </pc:spChg>
        <pc:spChg chg="mod">
          <ac:chgData name="Tamsin Cullum" userId="f9ad8753-a5b9-4b1a-8b29-be36747d8b72" providerId="ADAL" clId="{105C2415-169C-463D-A0CE-F25A9D6C123F}" dt="2022-05-19T08:08:42.648" v="5207" actId="165"/>
          <ac:spMkLst>
            <pc:docMk/>
            <pc:sldMk cId="3457096755" sldId="686"/>
            <ac:spMk id="65" creationId="{BCA06B12-1903-0A67-5F06-4E35B4BE040F}"/>
          </ac:spMkLst>
        </pc:spChg>
        <pc:spChg chg="mod">
          <ac:chgData name="Tamsin Cullum" userId="f9ad8753-a5b9-4b1a-8b29-be36747d8b72" providerId="ADAL" clId="{105C2415-169C-463D-A0CE-F25A9D6C123F}" dt="2022-05-19T08:08:42.648" v="5207" actId="165"/>
          <ac:spMkLst>
            <pc:docMk/>
            <pc:sldMk cId="3457096755" sldId="686"/>
            <ac:spMk id="67" creationId="{C633C43B-8D9B-9BB6-D00A-1B1041EC5765}"/>
          </ac:spMkLst>
        </pc:spChg>
        <pc:spChg chg="mod">
          <ac:chgData name="Tamsin Cullum" userId="f9ad8753-a5b9-4b1a-8b29-be36747d8b72" providerId="ADAL" clId="{105C2415-169C-463D-A0CE-F25A9D6C123F}" dt="2022-05-19T08:08:42.648" v="5207" actId="165"/>
          <ac:spMkLst>
            <pc:docMk/>
            <pc:sldMk cId="3457096755" sldId="686"/>
            <ac:spMk id="72" creationId="{228FEC45-05A7-EA65-15B4-00C58A2532E5}"/>
          </ac:spMkLst>
        </pc:spChg>
        <pc:spChg chg="mod">
          <ac:chgData name="Tamsin Cullum" userId="f9ad8753-a5b9-4b1a-8b29-be36747d8b72" providerId="ADAL" clId="{105C2415-169C-463D-A0CE-F25A9D6C123F}" dt="2022-05-19T08:08:42.648" v="5207" actId="165"/>
          <ac:spMkLst>
            <pc:docMk/>
            <pc:sldMk cId="3457096755" sldId="686"/>
            <ac:spMk id="73" creationId="{0ED93632-8815-2D88-A313-EE1DCE22976E}"/>
          </ac:spMkLst>
        </pc:spChg>
        <pc:spChg chg="mod">
          <ac:chgData name="Tamsin Cullum" userId="f9ad8753-a5b9-4b1a-8b29-be36747d8b72" providerId="ADAL" clId="{105C2415-169C-463D-A0CE-F25A9D6C123F}" dt="2022-05-19T08:08:42.648" v="5207" actId="165"/>
          <ac:spMkLst>
            <pc:docMk/>
            <pc:sldMk cId="3457096755" sldId="686"/>
            <ac:spMk id="74" creationId="{2525695A-6E5F-0007-C59C-569CC549AC4E}"/>
          </ac:spMkLst>
        </pc:spChg>
        <pc:spChg chg="mod">
          <ac:chgData name="Tamsin Cullum" userId="f9ad8753-a5b9-4b1a-8b29-be36747d8b72" providerId="ADAL" clId="{105C2415-169C-463D-A0CE-F25A9D6C123F}" dt="2022-05-19T08:08:42.648" v="5207" actId="165"/>
          <ac:spMkLst>
            <pc:docMk/>
            <pc:sldMk cId="3457096755" sldId="686"/>
            <ac:spMk id="75" creationId="{4116ABD4-2463-39A8-E8E6-9B6E5584D257}"/>
          </ac:spMkLst>
        </pc:spChg>
        <pc:spChg chg="mod">
          <ac:chgData name="Tamsin Cullum" userId="f9ad8753-a5b9-4b1a-8b29-be36747d8b72" providerId="ADAL" clId="{105C2415-169C-463D-A0CE-F25A9D6C123F}" dt="2022-05-19T08:08:42.648" v="5207" actId="165"/>
          <ac:spMkLst>
            <pc:docMk/>
            <pc:sldMk cId="3457096755" sldId="686"/>
            <ac:spMk id="78" creationId="{59C7D592-B8F4-CED7-3E47-AD8143CE4722}"/>
          </ac:spMkLst>
        </pc:spChg>
        <pc:spChg chg="mod">
          <ac:chgData name="Tamsin Cullum" userId="f9ad8753-a5b9-4b1a-8b29-be36747d8b72" providerId="ADAL" clId="{105C2415-169C-463D-A0CE-F25A9D6C123F}" dt="2022-05-19T08:08:42.648" v="5207" actId="165"/>
          <ac:spMkLst>
            <pc:docMk/>
            <pc:sldMk cId="3457096755" sldId="686"/>
            <ac:spMk id="81" creationId="{01DBD902-5D6D-4C68-8B40-4817861DF8D0}"/>
          </ac:spMkLst>
        </pc:spChg>
        <pc:spChg chg="mod">
          <ac:chgData name="Tamsin Cullum" userId="f9ad8753-a5b9-4b1a-8b29-be36747d8b72" providerId="ADAL" clId="{105C2415-169C-463D-A0CE-F25A9D6C123F}" dt="2022-05-19T08:08:42.648" v="5207" actId="165"/>
          <ac:spMkLst>
            <pc:docMk/>
            <pc:sldMk cId="3457096755" sldId="686"/>
            <ac:spMk id="82" creationId="{C4323727-89DF-85E5-693D-E337495CAC49}"/>
          </ac:spMkLst>
        </pc:spChg>
        <pc:spChg chg="mod">
          <ac:chgData name="Tamsin Cullum" userId="f9ad8753-a5b9-4b1a-8b29-be36747d8b72" providerId="ADAL" clId="{105C2415-169C-463D-A0CE-F25A9D6C123F}" dt="2022-05-19T08:08:42.648" v="5207" actId="165"/>
          <ac:spMkLst>
            <pc:docMk/>
            <pc:sldMk cId="3457096755" sldId="686"/>
            <ac:spMk id="83" creationId="{535F3BB5-95EF-79D0-71D2-39241C05A986}"/>
          </ac:spMkLst>
        </pc:spChg>
        <pc:spChg chg="mod">
          <ac:chgData name="Tamsin Cullum" userId="f9ad8753-a5b9-4b1a-8b29-be36747d8b72" providerId="ADAL" clId="{105C2415-169C-463D-A0CE-F25A9D6C123F}" dt="2022-05-19T08:08:42.648" v="5207" actId="165"/>
          <ac:spMkLst>
            <pc:docMk/>
            <pc:sldMk cId="3457096755" sldId="686"/>
            <ac:spMk id="84" creationId="{C036B836-F691-6B9E-E281-1B0899399DBC}"/>
          </ac:spMkLst>
        </pc:spChg>
        <pc:spChg chg="mod">
          <ac:chgData name="Tamsin Cullum" userId="f9ad8753-a5b9-4b1a-8b29-be36747d8b72" providerId="ADAL" clId="{105C2415-169C-463D-A0CE-F25A9D6C123F}" dt="2022-05-19T08:08:42.648" v="5207" actId="165"/>
          <ac:spMkLst>
            <pc:docMk/>
            <pc:sldMk cId="3457096755" sldId="686"/>
            <ac:spMk id="86" creationId="{ADE2748E-3AEA-FC8A-3080-9157E90B27D7}"/>
          </ac:spMkLst>
        </pc:spChg>
        <pc:spChg chg="mod">
          <ac:chgData name="Tamsin Cullum" userId="f9ad8753-a5b9-4b1a-8b29-be36747d8b72" providerId="ADAL" clId="{105C2415-169C-463D-A0CE-F25A9D6C123F}" dt="2022-05-19T08:08:42.648" v="5207" actId="165"/>
          <ac:spMkLst>
            <pc:docMk/>
            <pc:sldMk cId="3457096755" sldId="686"/>
            <ac:spMk id="91" creationId="{EBD5FFC2-15CD-3E84-B2D0-4E9437F061F8}"/>
          </ac:spMkLst>
        </pc:spChg>
        <pc:spChg chg="mod">
          <ac:chgData name="Tamsin Cullum" userId="f9ad8753-a5b9-4b1a-8b29-be36747d8b72" providerId="ADAL" clId="{105C2415-169C-463D-A0CE-F25A9D6C123F}" dt="2022-05-19T08:08:42.648" v="5207" actId="165"/>
          <ac:spMkLst>
            <pc:docMk/>
            <pc:sldMk cId="3457096755" sldId="686"/>
            <ac:spMk id="92" creationId="{60E800A7-8061-B1F6-A49F-8B45938B3C0C}"/>
          </ac:spMkLst>
        </pc:spChg>
        <pc:spChg chg="mod">
          <ac:chgData name="Tamsin Cullum" userId="f9ad8753-a5b9-4b1a-8b29-be36747d8b72" providerId="ADAL" clId="{105C2415-169C-463D-A0CE-F25A9D6C123F}" dt="2022-05-19T08:08:42.648" v="5207" actId="165"/>
          <ac:spMkLst>
            <pc:docMk/>
            <pc:sldMk cId="3457096755" sldId="686"/>
            <ac:spMk id="93" creationId="{FE9C5FC8-63FA-D4ED-3E89-300D3B41F843}"/>
          </ac:spMkLst>
        </pc:spChg>
        <pc:spChg chg="mod">
          <ac:chgData name="Tamsin Cullum" userId="f9ad8753-a5b9-4b1a-8b29-be36747d8b72" providerId="ADAL" clId="{105C2415-169C-463D-A0CE-F25A9D6C123F}" dt="2022-05-19T08:08:42.648" v="5207" actId="165"/>
          <ac:spMkLst>
            <pc:docMk/>
            <pc:sldMk cId="3457096755" sldId="686"/>
            <ac:spMk id="94" creationId="{607FD64E-8F8D-A2EC-FD8B-D0D20EA9A253}"/>
          </ac:spMkLst>
        </pc:spChg>
        <pc:spChg chg="mod">
          <ac:chgData name="Tamsin Cullum" userId="f9ad8753-a5b9-4b1a-8b29-be36747d8b72" providerId="ADAL" clId="{105C2415-169C-463D-A0CE-F25A9D6C123F}" dt="2022-05-19T08:08:42.648" v="5207" actId="165"/>
          <ac:spMkLst>
            <pc:docMk/>
            <pc:sldMk cId="3457096755" sldId="686"/>
            <ac:spMk id="97" creationId="{1015F924-A263-D86E-3851-FA61FFECBFAF}"/>
          </ac:spMkLst>
        </pc:spChg>
        <pc:spChg chg="mod">
          <ac:chgData name="Tamsin Cullum" userId="f9ad8753-a5b9-4b1a-8b29-be36747d8b72" providerId="ADAL" clId="{105C2415-169C-463D-A0CE-F25A9D6C123F}" dt="2022-05-19T08:08:42.648" v="5207" actId="165"/>
          <ac:spMkLst>
            <pc:docMk/>
            <pc:sldMk cId="3457096755" sldId="686"/>
            <ac:spMk id="100" creationId="{BF84B143-B4DB-BC48-68D1-E8E3414E5200}"/>
          </ac:spMkLst>
        </pc:spChg>
        <pc:spChg chg="mod">
          <ac:chgData name="Tamsin Cullum" userId="f9ad8753-a5b9-4b1a-8b29-be36747d8b72" providerId="ADAL" clId="{105C2415-169C-463D-A0CE-F25A9D6C123F}" dt="2022-05-19T08:08:42.648" v="5207" actId="165"/>
          <ac:spMkLst>
            <pc:docMk/>
            <pc:sldMk cId="3457096755" sldId="686"/>
            <ac:spMk id="101" creationId="{330ED84E-8FD2-D273-8854-3E335A85C4DC}"/>
          </ac:spMkLst>
        </pc:spChg>
        <pc:spChg chg="mod">
          <ac:chgData name="Tamsin Cullum" userId="f9ad8753-a5b9-4b1a-8b29-be36747d8b72" providerId="ADAL" clId="{105C2415-169C-463D-A0CE-F25A9D6C123F}" dt="2022-05-19T08:08:42.648" v="5207" actId="165"/>
          <ac:spMkLst>
            <pc:docMk/>
            <pc:sldMk cId="3457096755" sldId="686"/>
            <ac:spMk id="102" creationId="{75982517-D2B9-9C05-7CAC-40FEDB533FE0}"/>
          </ac:spMkLst>
        </pc:spChg>
        <pc:spChg chg="mod">
          <ac:chgData name="Tamsin Cullum" userId="f9ad8753-a5b9-4b1a-8b29-be36747d8b72" providerId="ADAL" clId="{105C2415-169C-463D-A0CE-F25A9D6C123F}" dt="2022-05-19T08:08:42.648" v="5207" actId="165"/>
          <ac:spMkLst>
            <pc:docMk/>
            <pc:sldMk cId="3457096755" sldId="686"/>
            <ac:spMk id="103" creationId="{6CEC4DC8-A198-DC76-4733-0287F85D033A}"/>
          </ac:spMkLst>
        </pc:spChg>
        <pc:spChg chg="mod">
          <ac:chgData name="Tamsin Cullum" userId="f9ad8753-a5b9-4b1a-8b29-be36747d8b72" providerId="ADAL" clId="{105C2415-169C-463D-A0CE-F25A9D6C123F}" dt="2022-05-19T08:08:42.648" v="5207" actId="165"/>
          <ac:spMkLst>
            <pc:docMk/>
            <pc:sldMk cId="3457096755" sldId="686"/>
            <ac:spMk id="105" creationId="{5841ACF9-4880-3018-A435-DEC85840D2F1}"/>
          </ac:spMkLst>
        </pc:spChg>
        <pc:spChg chg="mod">
          <ac:chgData name="Tamsin Cullum" userId="f9ad8753-a5b9-4b1a-8b29-be36747d8b72" providerId="ADAL" clId="{105C2415-169C-463D-A0CE-F25A9D6C123F}" dt="2022-05-19T08:08:42.648" v="5207" actId="165"/>
          <ac:spMkLst>
            <pc:docMk/>
            <pc:sldMk cId="3457096755" sldId="686"/>
            <ac:spMk id="107" creationId="{D3EF5E37-DA7A-42D7-58F9-A2FC0F951E85}"/>
          </ac:spMkLst>
        </pc:spChg>
        <pc:spChg chg="mod">
          <ac:chgData name="Tamsin Cullum" userId="f9ad8753-a5b9-4b1a-8b29-be36747d8b72" providerId="ADAL" clId="{105C2415-169C-463D-A0CE-F25A9D6C123F}" dt="2022-05-19T08:08:42.648" v="5207" actId="165"/>
          <ac:spMkLst>
            <pc:docMk/>
            <pc:sldMk cId="3457096755" sldId="686"/>
            <ac:spMk id="108" creationId="{191B222B-1EF0-7607-CB59-CF3C129C208E}"/>
          </ac:spMkLst>
        </pc:spChg>
        <pc:spChg chg="mod">
          <ac:chgData name="Tamsin Cullum" userId="f9ad8753-a5b9-4b1a-8b29-be36747d8b72" providerId="ADAL" clId="{105C2415-169C-463D-A0CE-F25A9D6C123F}" dt="2022-05-19T08:08:42.648" v="5207" actId="165"/>
          <ac:spMkLst>
            <pc:docMk/>
            <pc:sldMk cId="3457096755" sldId="686"/>
            <ac:spMk id="109" creationId="{06465D4F-FAD8-7563-15B6-D557027FCB2F}"/>
          </ac:spMkLst>
        </pc:spChg>
        <pc:spChg chg="mod">
          <ac:chgData name="Tamsin Cullum" userId="f9ad8753-a5b9-4b1a-8b29-be36747d8b72" providerId="ADAL" clId="{105C2415-169C-463D-A0CE-F25A9D6C123F}" dt="2022-05-19T08:08:42.648" v="5207" actId="165"/>
          <ac:spMkLst>
            <pc:docMk/>
            <pc:sldMk cId="3457096755" sldId="686"/>
            <ac:spMk id="111" creationId="{02522574-325B-DE89-8768-16AAEDA87834}"/>
          </ac:spMkLst>
        </pc:spChg>
        <pc:spChg chg="mod">
          <ac:chgData name="Tamsin Cullum" userId="f9ad8753-a5b9-4b1a-8b29-be36747d8b72" providerId="ADAL" clId="{105C2415-169C-463D-A0CE-F25A9D6C123F}" dt="2022-05-19T08:08:42.648" v="5207" actId="165"/>
          <ac:spMkLst>
            <pc:docMk/>
            <pc:sldMk cId="3457096755" sldId="686"/>
            <ac:spMk id="112" creationId="{A3A216CB-9D02-0F82-BDF2-AE29565A7EDD}"/>
          </ac:spMkLst>
        </pc:spChg>
        <pc:spChg chg="del mod">
          <ac:chgData name="Tamsin Cullum" userId="f9ad8753-a5b9-4b1a-8b29-be36747d8b72" providerId="ADAL" clId="{105C2415-169C-463D-A0CE-F25A9D6C123F}" dt="2022-05-19T08:02:38.341" v="5110" actId="478"/>
          <ac:spMkLst>
            <pc:docMk/>
            <pc:sldMk cId="3457096755" sldId="686"/>
            <ac:spMk id="113" creationId="{9BAFADD4-A59D-3411-451C-F09733EF32B3}"/>
          </ac:spMkLst>
        </pc:spChg>
        <pc:spChg chg="del">
          <ac:chgData name="Tamsin Cullum" userId="f9ad8753-a5b9-4b1a-8b29-be36747d8b72" providerId="ADAL" clId="{105C2415-169C-463D-A0CE-F25A9D6C123F}" dt="2022-05-19T08:02:00.305" v="5092" actId="478"/>
          <ac:spMkLst>
            <pc:docMk/>
            <pc:sldMk cId="3457096755" sldId="686"/>
            <ac:spMk id="114" creationId="{317CCD3B-EA2A-F7EC-4392-ABFCB6DDA20A}"/>
          </ac:spMkLst>
        </pc:spChg>
        <pc:spChg chg="mod topLvl">
          <ac:chgData name="Tamsin Cullum" userId="f9ad8753-a5b9-4b1a-8b29-be36747d8b72" providerId="ADAL" clId="{105C2415-169C-463D-A0CE-F25A9D6C123F}" dt="2022-05-19T08:08:36.861" v="5206" actId="165"/>
          <ac:spMkLst>
            <pc:docMk/>
            <pc:sldMk cId="3457096755" sldId="686"/>
            <ac:spMk id="118" creationId="{9D88A7B9-1E62-9D24-0E18-00DA7C2181E6}"/>
          </ac:spMkLst>
        </pc:spChg>
        <pc:spChg chg="add mod">
          <ac:chgData name="Tamsin Cullum" userId="f9ad8753-a5b9-4b1a-8b29-be36747d8b72" providerId="ADAL" clId="{105C2415-169C-463D-A0CE-F25A9D6C123F}" dt="2022-05-19T08:10:21.658" v="5226" actId="20577"/>
          <ac:spMkLst>
            <pc:docMk/>
            <pc:sldMk cId="3457096755" sldId="686"/>
            <ac:spMk id="128" creationId="{C4F85A4C-6D5C-DBCE-9E48-4AE3A3C82034}"/>
          </ac:spMkLst>
        </pc:spChg>
        <pc:spChg chg="mod">
          <ac:chgData name="Tamsin Cullum" userId="f9ad8753-a5b9-4b1a-8b29-be36747d8b72" providerId="ADAL" clId="{105C2415-169C-463D-A0CE-F25A9D6C123F}" dt="2022-05-19T08:11:09.291" v="5256" actId="1076"/>
          <ac:spMkLst>
            <pc:docMk/>
            <pc:sldMk cId="3457096755" sldId="686"/>
            <ac:spMk id="131" creationId="{DE24E3E9-8418-2BC2-9B34-A4681372CE9F}"/>
          </ac:spMkLst>
        </pc:spChg>
        <pc:spChg chg="mod">
          <ac:chgData name="Tamsin Cullum" userId="f9ad8753-a5b9-4b1a-8b29-be36747d8b72" providerId="ADAL" clId="{105C2415-169C-463D-A0CE-F25A9D6C123F}" dt="2022-05-19T08:10:28.945" v="5227"/>
          <ac:spMkLst>
            <pc:docMk/>
            <pc:sldMk cId="3457096755" sldId="686"/>
            <ac:spMk id="136" creationId="{F8F8D27F-A4D4-036B-EF00-C99B7B9F27DB}"/>
          </ac:spMkLst>
        </pc:spChg>
        <pc:spChg chg="mod">
          <ac:chgData name="Tamsin Cullum" userId="f9ad8753-a5b9-4b1a-8b29-be36747d8b72" providerId="ADAL" clId="{105C2415-169C-463D-A0CE-F25A9D6C123F}" dt="2022-05-19T08:10:28.945" v="5227"/>
          <ac:spMkLst>
            <pc:docMk/>
            <pc:sldMk cId="3457096755" sldId="686"/>
            <ac:spMk id="137" creationId="{E31983A8-2180-C1B7-EACF-3EAE59044080}"/>
          </ac:spMkLst>
        </pc:spChg>
        <pc:spChg chg="mod">
          <ac:chgData name="Tamsin Cullum" userId="f9ad8753-a5b9-4b1a-8b29-be36747d8b72" providerId="ADAL" clId="{105C2415-169C-463D-A0CE-F25A9D6C123F}" dt="2022-05-19T08:10:28.945" v="5227"/>
          <ac:spMkLst>
            <pc:docMk/>
            <pc:sldMk cId="3457096755" sldId="686"/>
            <ac:spMk id="138" creationId="{BF111339-F25A-0ABF-93D0-8F2C70E6EE8A}"/>
          </ac:spMkLst>
        </pc:spChg>
        <pc:spChg chg="mod">
          <ac:chgData name="Tamsin Cullum" userId="f9ad8753-a5b9-4b1a-8b29-be36747d8b72" providerId="ADAL" clId="{105C2415-169C-463D-A0CE-F25A9D6C123F}" dt="2022-05-19T08:10:53.811" v="5234" actId="1038"/>
          <ac:spMkLst>
            <pc:docMk/>
            <pc:sldMk cId="3457096755" sldId="686"/>
            <ac:spMk id="139" creationId="{B2DD43C5-5079-6399-976B-CC3E95A5C756}"/>
          </ac:spMkLst>
        </pc:spChg>
        <pc:grpChg chg="del mod topLvl">
          <ac:chgData name="Tamsin Cullum" userId="f9ad8753-a5b9-4b1a-8b29-be36747d8b72" providerId="ADAL" clId="{105C2415-169C-463D-A0CE-F25A9D6C123F}" dt="2022-05-19T08:08:42.648" v="5207" actId="165"/>
          <ac:grpSpMkLst>
            <pc:docMk/>
            <pc:sldMk cId="3457096755" sldId="686"/>
            <ac:grpSpMk id="2" creationId="{05CEA13D-B44E-78C5-C01D-ED11DD0F1609}"/>
          </ac:grpSpMkLst>
        </pc:grpChg>
        <pc:grpChg chg="add del mod">
          <ac:chgData name="Tamsin Cullum" userId="f9ad8753-a5b9-4b1a-8b29-be36747d8b72" providerId="ADAL" clId="{105C2415-169C-463D-A0CE-F25A9D6C123F}" dt="2022-05-19T08:08:36.861" v="5206" actId="165"/>
          <ac:grpSpMkLst>
            <pc:docMk/>
            <pc:sldMk cId="3457096755" sldId="686"/>
            <ac:grpSpMk id="4" creationId="{AE8C606B-50BA-9C3F-64F1-9EABEAD49FFB}"/>
          </ac:grpSpMkLst>
        </pc:grpChg>
        <pc:grpChg chg="mod topLvl">
          <ac:chgData name="Tamsin Cullum" userId="f9ad8753-a5b9-4b1a-8b29-be36747d8b72" providerId="ADAL" clId="{105C2415-169C-463D-A0CE-F25A9D6C123F}" dt="2022-05-19T08:08:42.648" v="5207" actId="165"/>
          <ac:grpSpMkLst>
            <pc:docMk/>
            <pc:sldMk cId="3457096755" sldId="686"/>
            <ac:grpSpMk id="7" creationId="{22DB1D72-A983-ED20-E09A-B18987907755}"/>
          </ac:grpSpMkLst>
        </pc:grpChg>
        <pc:grpChg chg="mod topLvl">
          <ac:chgData name="Tamsin Cullum" userId="f9ad8753-a5b9-4b1a-8b29-be36747d8b72" providerId="ADAL" clId="{105C2415-169C-463D-A0CE-F25A9D6C123F}" dt="2022-05-19T08:08:42.648" v="5207" actId="165"/>
          <ac:grpSpMkLst>
            <pc:docMk/>
            <pc:sldMk cId="3457096755" sldId="686"/>
            <ac:grpSpMk id="8" creationId="{DC33FBB3-4CEF-5986-7859-ADF06CC20721}"/>
          </ac:grpSpMkLst>
        </pc:grpChg>
        <pc:grpChg chg="mod topLvl">
          <ac:chgData name="Tamsin Cullum" userId="f9ad8753-a5b9-4b1a-8b29-be36747d8b72" providerId="ADAL" clId="{105C2415-169C-463D-A0CE-F25A9D6C123F}" dt="2022-05-19T08:08:42.648" v="5207" actId="165"/>
          <ac:grpSpMkLst>
            <pc:docMk/>
            <pc:sldMk cId="3457096755" sldId="686"/>
            <ac:grpSpMk id="9" creationId="{060B63BD-1440-9439-F86C-A448D69AF567}"/>
          </ac:grpSpMkLst>
        </pc:grpChg>
        <pc:grpChg chg="mod topLvl">
          <ac:chgData name="Tamsin Cullum" userId="f9ad8753-a5b9-4b1a-8b29-be36747d8b72" providerId="ADAL" clId="{105C2415-169C-463D-A0CE-F25A9D6C123F}" dt="2022-05-19T08:08:42.648" v="5207" actId="165"/>
          <ac:grpSpMkLst>
            <pc:docMk/>
            <pc:sldMk cId="3457096755" sldId="686"/>
            <ac:grpSpMk id="16" creationId="{27B20225-C5B9-CBFA-8CB5-A722A053F2C8}"/>
          </ac:grpSpMkLst>
        </pc:grpChg>
        <pc:grpChg chg="mod topLvl">
          <ac:chgData name="Tamsin Cullum" userId="f9ad8753-a5b9-4b1a-8b29-be36747d8b72" providerId="ADAL" clId="{105C2415-169C-463D-A0CE-F25A9D6C123F}" dt="2022-05-19T08:24:12.556" v="5260" actId="1036"/>
          <ac:grpSpMkLst>
            <pc:docMk/>
            <pc:sldMk cId="3457096755" sldId="686"/>
            <ac:grpSpMk id="17" creationId="{A940B488-A317-CCDD-72CC-C9C7E76A18F5}"/>
          </ac:grpSpMkLst>
        </pc:grpChg>
        <pc:grpChg chg="del mod topLvl">
          <ac:chgData name="Tamsin Cullum" userId="f9ad8753-a5b9-4b1a-8b29-be36747d8b72" providerId="ADAL" clId="{105C2415-169C-463D-A0CE-F25A9D6C123F}" dt="2022-05-19T08:09:02.959" v="5209" actId="478"/>
          <ac:grpSpMkLst>
            <pc:docMk/>
            <pc:sldMk cId="3457096755" sldId="686"/>
            <ac:grpSpMk id="18" creationId="{22D3991A-CFC5-297A-10D2-2B12CA315887}"/>
          </ac:grpSpMkLst>
        </pc:grpChg>
        <pc:grpChg chg="mod">
          <ac:chgData name="Tamsin Cullum" userId="f9ad8753-a5b9-4b1a-8b29-be36747d8b72" providerId="ADAL" clId="{105C2415-169C-463D-A0CE-F25A9D6C123F}" dt="2022-05-19T08:08:42.648" v="5207" actId="165"/>
          <ac:grpSpMkLst>
            <pc:docMk/>
            <pc:sldMk cId="3457096755" sldId="686"/>
            <ac:grpSpMk id="19" creationId="{0E4DE1FB-7BF5-A32F-0F16-02E295E74D53}"/>
          </ac:grpSpMkLst>
        </pc:grpChg>
        <pc:grpChg chg="mod">
          <ac:chgData name="Tamsin Cullum" userId="f9ad8753-a5b9-4b1a-8b29-be36747d8b72" providerId="ADAL" clId="{105C2415-169C-463D-A0CE-F25A9D6C123F}" dt="2022-05-19T08:08:42.648" v="5207" actId="165"/>
          <ac:grpSpMkLst>
            <pc:docMk/>
            <pc:sldMk cId="3457096755" sldId="686"/>
            <ac:grpSpMk id="20" creationId="{31ABCAED-B310-7941-4B1E-1F94A20FC16F}"/>
          </ac:grpSpMkLst>
        </pc:grpChg>
        <pc:grpChg chg="mod">
          <ac:chgData name="Tamsin Cullum" userId="f9ad8753-a5b9-4b1a-8b29-be36747d8b72" providerId="ADAL" clId="{105C2415-169C-463D-A0CE-F25A9D6C123F}" dt="2022-05-19T08:08:42.648" v="5207" actId="165"/>
          <ac:grpSpMkLst>
            <pc:docMk/>
            <pc:sldMk cId="3457096755" sldId="686"/>
            <ac:grpSpMk id="21" creationId="{3230D04F-DE6F-251E-3956-1E5CC30C007B}"/>
          </ac:grpSpMkLst>
        </pc:grpChg>
        <pc:grpChg chg="mod">
          <ac:chgData name="Tamsin Cullum" userId="f9ad8753-a5b9-4b1a-8b29-be36747d8b72" providerId="ADAL" clId="{105C2415-169C-463D-A0CE-F25A9D6C123F}" dt="2022-05-19T08:08:42.648" v="5207" actId="165"/>
          <ac:grpSpMkLst>
            <pc:docMk/>
            <pc:sldMk cId="3457096755" sldId="686"/>
            <ac:grpSpMk id="22" creationId="{883D523F-9B05-5BC6-10DF-B5E240D483A9}"/>
          </ac:grpSpMkLst>
        </pc:grpChg>
        <pc:grpChg chg="mod">
          <ac:chgData name="Tamsin Cullum" userId="f9ad8753-a5b9-4b1a-8b29-be36747d8b72" providerId="ADAL" clId="{105C2415-169C-463D-A0CE-F25A9D6C123F}" dt="2022-05-19T08:08:42.648" v="5207" actId="165"/>
          <ac:grpSpMkLst>
            <pc:docMk/>
            <pc:sldMk cId="3457096755" sldId="686"/>
            <ac:grpSpMk id="23" creationId="{8212A821-E1F9-3DCB-12AD-A63BD212802D}"/>
          </ac:grpSpMkLst>
        </pc:grpChg>
        <pc:grpChg chg="mod">
          <ac:chgData name="Tamsin Cullum" userId="f9ad8753-a5b9-4b1a-8b29-be36747d8b72" providerId="ADAL" clId="{105C2415-169C-463D-A0CE-F25A9D6C123F}" dt="2022-05-19T08:08:42.648" v="5207" actId="165"/>
          <ac:grpSpMkLst>
            <pc:docMk/>
            <pc:sldMk cId="3457096755" sldId="686"/>
            <ac:grpSpMk id="24" creationId="{3FC3B9A4-EE1F-8DD2-75D5-34D9D1372255}"/>
          </ac:grpSpMkLst>
        </pc:grpChg>
        <pc:grpChg chg="mod">
          <ac:chgData name="Tamsin Cullum" userId="f9ad8753-a5b9-4b1a-8b29-be36747d8b72" providerId="ADAL" clId="{105C2415-169C-463D-A0CE-F25A9D6C123F}" dt="2022-05-19T08:08:42.648" v="5207" actId="165"/>
          <ac:grpSpMkLst>
            <pc:docMk/>
            <pc:sldMk cId="3457096755" sldId="686"/>
            <ac:grpSpMk id="25" creationId="{2A54C0F0-F718-027F-D756-78B7DE1D27F8}"/>
          </ac:grpSpMkLst>
        </pc:grpChg>
        <pc:grpChg chg="mod">
          <ac:chgData name="Tamsin Cullum" userId="f9ad8753-a5b9-4b1a-8b29-be36747d8b72" providerId="ADAL" clId="{105C2415-169C-463D-A0CE-F25A9D6C123F}" dt="2022-05-19T08:08:42.648" v="5207" actId="165"/>
          <ac:grpSpMkLst>
            <pc:docMk/>
            <pc:sldMk cId="3457096755" sldId="686"/>
            <ac:grpSpMk id="26" creationId="{9205F150-0CC1-2498-64CA-AE846FD16FB9}"/>
          </ac:grpSpMkLst>
        </pc:grpChg>
        <pc:grpChg chg="mod">
          <ac:chgData name="Tamsin Cullum" userId="f9ad8753-a5b9-4b1a-8b29-be36747d8b72" providerId="ADAL" clId="{105C2415-169C-463D-A0CE-F25A9D6C123F}" dt="2022-05-19T08:08:42.648" v="5207" actId="165"/>
          <ac:grpSpMkLst>
            <pc:docMk/>
            <pc:sldMk cId="3457096755" sldId="686"/>
            <ac:grpSpMk id="27" creationId="{A8FA4DDA-9F99-F3D2-545D-ED5E953D11CE}"/>
          </ac:grpSpMkLst>
        </pc:grpChg>
        <pc:grpChg chg="mod">
          <ac:chgData name="Tamsin Cullum" userId="f9ad8753-a5b9-4b1a-8b29-be36747d8b72" providerId="ADAL" clId="{105C2415-169C-463D-A0CE-F25A9D6C123F}" dt="2022-05-19T08:08:42.648" v="5207" actId="165"/>
          <ac:grpSpMkLst>
            <pc:docMk/>
            <pc:sldMk cId="3457096755" sldId="686"/>
            <ac:grpSpMk id="28" creationId="{EE410AAD-79E2-13B5-522B-41EF0E1C02A0}"/>
          </ac:grpSpMkLst>
        </pc:grpChg>
        <pc:grpChg chg="mod">
          <ac:chgData name="Tamsin Cullum" userId="f9ad8753-a5b9-4b1a-8b29-be36747d8b72" providerId="ADAL" clId="{105C2415-169C-463D-A0CE-F25A9D6C123F}" dt="2022-05-19T08:08:42.648" v="5207" actId="165"/>
          <ac:grpSpMkLst>
            <pc:docMk/>
            <pc:sldMk cId="3457096755" sldId="686"/>
            <ac:grpSpMk id="29" creationId="{2BA022E0-19DC-5807-B40C-2BBE9310F00B}"/>
          </ac:grpSpMkLst>
        </pc:grpChg>
        <pc:grpChg chg="mod">
          <ac:chgData name="Tamsin Cullum" userId="f9ad8753-a5b9-4b1a-8b29-be36747d8b72" providerId="ADAL" clId="{105C2415-169C-463D-A0CE-F25A9D6C123F}" dt="2022-05-19T08:08:42.648" v="5207" actId="165"/>
          <ac:grpSpMkLst>
            <pc:docMk/>
            <pc:sldMk cId="3457096755" sldId="686"/>
            <ac:grpSpMk id="30" creationId="{BD489C9C-6986-4730-F7E5-EEAE7A560473}"/>
          </ac:grpSpMkLst>
        </pc:grpChg>
        <pc:grpChg chg="mod">
          <ac:chgData name="Tamsin Cullum" userId="f9ad8753-a5b9-4b1a-8b29-be36747d8b72" providerId="ADAL" clId="{105C2415-169C-463D-A0CE-F25A9D6C123F}" dt="2022-05-19T08:08:42.648" v="5207" actId="165"/>
          <ac:grpSpMkLst>
            <pc:docMk/>
            <pc:sldMk cId="3457096755" sldId="686"/>
            <ac:grpSpMk id="31" creationId="{CF662DE3-1306-3029-4640-ADDD99967BD8}"/>
          </ac:grpSpMkLst>
        </pc:grpChg>
        <pc:grpChg chg="mod">
          <ac:chgData name="Tamsin Cullum" userId="f9ad8753-a5b9-4b1a-8b29-be36747d8b72" providerId="ADAL" clId="{105C2415-169C-463D-A0CE-F25A9D6C123F}" dt="2022-05-19T08:08:42.648" v="5207" actId="165"/>
          <ac:grpSpMkLst>
            <pc:docMk/>
            <pc:sldMk cId="3457096755" sldId="686"/>
            <ac:grpSpMk id="32" creationId="{3DC4B40D-C817-2182-FDAD-9FF72B214692}"/>
          </ac:grpSpMkLst>
        </pc:grpChg>
        <pc:grpChg chg="mod">
          <ac:chgData name="Tamsin Cullum" userId="f9ad8753-a5b9-4b1a-8b29-be36747d8b72" providerId="ADAL" clId="{105C2415-169C-463D-A0CE-F25A9D6C123F}" dt="2022-05-19T08:08:42.648" v="5207" actId="165"/>
          <ac:grpSpMkLst>
            <pc:docMk/>
            <pc:sldMk cId="3457096755" sldId="686"/>
            <ac:grpSpMk id="33" creationId="{8ED9E1C9-DCCF-E4A8-B2AE-001168B1364F}"/>
          </ac:grpSpMkLst>
        </pc:grpChg>
        <pc:grpChg chg="mod">
          <ac:chgData name="Tamsin Cullum" userId="f9ad8753-a5b9-4b1a-8b29-be36747d8b72" providerId="ADAL" clId="{105C2415-169C-463D-A0CE-F25A9D6C123F}" dt="2022-05-19T08:08:42.648" v="5207" actId="165"/>
          <ac:grpSpMkLst>
            <pc:docMk/>
            <pc:sldMk cId="3457096755" sldId="686"/>
            <ac:grpSpMk id="66" creationId="{C3C51776-3DC6-B053-03EA-CEF0EE920337}"/>
          </ac:grpSpMkLst>
        </pc:grpChg>
        <pc:grpChg chg="mod">
          <ac:chgData name="Tamsin Cullum" userId="f9ad8753-a5b9-4b1a-8b29-be36747d8b72" providerId="ADAL" clId="{105C2415-169C-463D-A0CE-F25A9D6C123F}" dt="2022-05-19T08:08:42.648" v="5207" actId="165"/>
          <ac:grpSpMkLst>
            <pc:docMk/>
            <pc:sldMk cId="3457096755" sldId="686"/>
            <ac:grpSpMk id="68" creationId="{7E1BF92B-1D2F-8A33-6B6C-09A4EB559AD3}"/>
          </ac:grpSpMkLst>
        </pc:grpChg>
        <pc:grpChg chg="mod">
          <ac:chgData name="Tamsin Cullum" userId="f9ad8753-a5b9-4b1a-8b29-be36747d8b72" providerId="ADAL" clId="{105C2415-169C-463D-A0CE-F25A9D6C123F}" dt="2022-05-19T08:08:42.648" v="5207" actId="165"/>
          <ac:grpSpMkLst>
            <pc:docMk/>
            <pc:sldMk cId="3457096755" sldId="686"/>
            <ac:grpSpMk id="71" creationId="{5EA65B7A-2422-72CD-33AA-D95C323CFA07}"/>
          </ac:grpSpMkLst>
        </pc:grpChg>
        <pc:grpChg chg="mod">
          <ac:chgData name="Tamsin Cullum" userId="f9ad8753-a5b9-4b1a-8b29-be36747d8b72" providerId="ADAL" clId="{105C2415-169C-463D-A0CE-F25A9D6C123F}" dt="2022-05-19T08:08:42.648" v="5207" actId="165"/>
          <ac:grpSpMkLst>
            <pc:docMk/>
            <pc:sldMk cId="3457096755" sldId="686"/>
            <ac:grpSpMk id="77" creationId="{F9299516-196E-B97D-FDEF-4436E936ADCD}"/>
          </ac:grpSpMkLst>
        </pc:grpChg>
        <pc:grpChg chg="mod">
          <ac:chgData name="Tamsin Cullum" userId="f9ad8753-a5b9-4b1a-8b29-be36747d8b72" providerId="ADAL" clId="{105C2415-169C-463D-A0CE-F25A9D6C123F}" dt="2022-05-19T08:08:42.648" v="5207" actId="165"/>
          <ac:grpSpMkLst>
            <pc:docMk/>
            <pc:sldMk cId="3457096755" sldId="686"/>
            <ac:grpSpMk id="80" creationId="{DA0F4C2B-AD30-DA67-E65C-4058E4AE3C7F}"/>
          </ac:grpSpMkLst>
        </pc:grpChg>
        <pc:grpChg chg="mod">
          <ac:chgData name="Tamsin Cullum" userId="f9ad8753-a5b9-4b1a-8b29-be36747d8b72" providerId="ADAL" clId="{105C2415-169C-463D-A0CE-F25A9D6C123F}" dt="2022-05-19T08:08:42.648" v="5207" actId="165"/>
          <ac:grpSpMkLst>
            <pc:docMk/>
            <pc:sldMk cId="3457096755" sldId="686"/>
            <ac:grpSpMk id="85" creationId="{F9E0DC30-2234-C2E3-7CFC-9F53BE8C6E2B}"/>
          </ac:grpSpMkLst>
        </pc:grpChg>
        <pc:grpChg chg="mod">
          <ac:chgData name="Tamsin Cullum" userId="f9ad8753-a5b9-4b1a-8b29-be36747d8b72" providerId="ADAL" clId="{105C2415-169C-463D-A0CE-F25A9D6C123F}" dt="2022-05-19T08:08:42.648" v="5207" actId="165"/>
          <ac:grpSpMkLst>
            <pc:docMk/>
            <pc:sldMk cId="3457096755" sldId="686"/>
            <ac:grpSpMk id="87" creationId="{5D2DC78F-FBB3-7031-AA1C-97916FAEDC19}"/>
          </ac:grpSpMkLst>
        </pc:grpChg>
        <pc:grpChg chg="mod">
          <ac:chgData name="Tamsin Cullum" userId="f9ad8753-a5b9-4b1a-8b29-be36747d8b72" providerId="ADAL" clId="{105C2415-169C-463D-A0CE-F25A9D6C123F}" dt="2022-05-19T08:08:42.648" v="5207" actId="165"/>
          <ac:grpSpMkLst>
            <pc:docMk/>
            <pc:sldMk cId="3457096755" sldId="686"/>
            <ac:grpSpMk id="90" creationId="{A79ED9F9-A328-DE43-0EC9-BA5CC41E360D}"/>
          </ac:grpSpMkLst>
        </pc:grpChg>
        <pc:grpChg chg="mod">
          <ac:chgData name="Tamsin Cullum" userId="f9ad8753-a5b9-4b1a-8b29-be36747d8b72" providerId="ADAL" clId="{105C2415-169C-463D-A0CE-F25A9D6C123F}" dt="2022-05-19T08:08:42.648" v="5207" actId="165"/>
          <ac:grpSpMkLst>
            <pc:docMk/>
            <pc:sldMk cId="3457096755" sldId="686"/>
            <ac:grpSpMk id="96" creationId="{A70A5588-3A23-463A-35F4-9B987A495F97}"/>
          </ac:grpSpMkLst>
        </pc:grpChg>
        <pc:grpChg chg="mod">
          <ac:chgData name="Tamsin Cullum" userId="f9ad8753-a5b9-4b1a-8b29-be36747d8b72" providerId="ADAL" clId="{105C2415-169C-463D-A0CE-F25A9D6C123F}" dt="2022-05-19T08:08:42.648" v="5207" actId="165"/>
          <ac:grpSpMkLst>
            <pc:docMk/>
            <pc:sldMk cId="3457096755" sldId="686"/>
            <ac:grpSpMk id="99" creationId="{69D09E72-9AC4-0563-7266-7D91C0881286}"/>
          </ac:grpSpMkLst>
        </pc:grpChg>
        <pc:grpChg chg="mod">
          <ac:chgData name="Tamsin Cullum" userId="f9ad8753-a5b9-4b1a-8b29-be36747d8b72" providerId="ADAL" clId="{105C2415-169C-463D-A0CE-F25A9D6C123F}" dt="2022-05-19T08:08:42.648" v="5207" actId="165"/>
          <ac:grpSpMkLst>
            <pc:docMk/>
            <pc:sldMk cId="3457096755" sldId="686"/>
            <ac:grpSpMk id="104" creationId="{BBBE765B-9F3D-D9A7-53E1-D9E6A203958B}"/>
          </ac:grpSpMkLst>
        </pc:grpChg>
        <pc:grpChg chg="add mod">
          <ac:chgData name="Tamsin Cullum" userId="f9ad8753-a5b9-4b1a-8b29-be36747d8b72" providerId="ADAL" clId="{105C2415-169C-463D-A0CE-F25A9D6C123F}" dt="2022-05-19T08:10:37.805" v="5230" actId="1036"/>
          <ac:grpSpMkLst>
            <pc:docMk/>
            <pc:sldMk cId="3457096755" sldId="686"/>
            <ac:grpSpMk id="129" creationId="{0CE7DF1F-B49A-F022-2857-5BA100C0C971}"/>
          </ac:grpSpMkLst>
        </pc:grpChg>
        <pc:grpChg chg="mod">
          <ac:chgData name="Tamsin Cullum" userId="f9ad8753-a5b9-4b1a-8b29-be36747d8b72" providerId="ADAL" clId="{105C2415-169C-463D-A0CE-F25A9D6C123F}" dt="2022-05-19T08:10:28.945" v="5227"/>
          <ac:grpSpMkLst>
            <pc:docMk/>
            <pc:sldMk cId="3457096755" sldId="686"/>
            <ac:grpSpMk id="130" creationId="{C7715665-C508-6EFD-5879-45249E46C626}"/>
          </ac:grpSpMkLst>
        </pc:grpChg>
        <pc:grpChg chg="mod">
          <ac:chgData name="Tamsin Cullum" userId="f9ad8753-a5b9-4b1a-8b29-be36747d8b72" providerId="ADAL" clId="{105C2415-169C-463D-A0CE-F25A9D6C123F}" dt="2022-05-19T08:10:28.945" v="5227"/>
          <ac:grpSpMkLst>
            <pc:docMk/>
            <pc:sldMk cId="3457096755" sldId="686"/>
            <ac:grpSpMk id="132" creationId="{8C5DF6A8-2C41-4316-5B40-7D6E2725FC89}"/>
          </ac:grpSpMkLst>
        </pc:grpChg>
        <pc:grpChg chg="mod">
          <ac:chgData name="Tamsin Cullum" userId="f9ad8753-a5b9-4b1a-8b29-be36747d8b72" providerId="ADAL" clId="{105C2415-169C-463D-A0CE-F25A9D6C123F}" dt="2022-05-19T08:10:28.945" v="5227"/>
          <ac:grpSpMkLst>
            <pc:docMk/>
            <pc:sldMk cId="3457096755" sldId="686"/>
            <ac:grpSpMk id="135" creationId="{2461BB9E-181F-2492-DF90-C07D9654F102}"/>
          </ac:grpSpMkLst>
        </pc:grpChg>
        <pc:graphicFrameChg chg="add mod">
          <ac:chgData name="Tamsin Cullum" userId="f9ad8753-a5b9-4b1a-8b29-be36747d8b72" providerId="ADAL" clId="{105C2415-169C-463D-A0CE-F25A9D6C123F}" dt="2022-05-19T08:07:19.193" v="5198" actId="208"/>
          <ac:graphicFrameMkLst>
            <pc:docMk/>
            <pc:sldMk cId="3457096755" sldId="686"/>
            <ac:graphicFrameMk id="115" creationId="{10A11651-CD75-603D-FA16-EBFDC09CD841}"/>
          </ac:graphicFrameMkLst>
        </pc:graphicFrameChg>
        <pc:cxnChg chg="del mod">
          <ac:chgData name="Tamsin Cullum" userId="f9ad8753-a5b9-4b1a-8b29-be36747d8b72" providerId="ADAL" clId="{105C2415-169C-463D-A0CE-F25A9D6C123F}" dt="2022-05-19T08:07:39.649" v="5201" actId="478"/>
          <ac:cxnSpMkLst>
            <pc:docMk/>
            <pc:sldMk cId="3457096755" sldId="686"/>
            <ac:cxnSpMk id="5" creationId="{D60C4563-BCE5-0C8A-F940-F58F19DA4D08}"/>
          </ac:cxnSpMkLst>
        </pc:cxnChg>
        <pc:cxnChg chg="mod">
          <ac:chgData name="Tamsin Cullum" userId="f9ad8753-a5b9-4b1a-8b29-be36747d8b72" providerId="ADAL" clId="{105C2415-169C-463D-A0CE-F25A9D6C123F}" dt="2022-05-19T08:08:42.648" v="5207" actId="165"/>
          <ac:cxnSpMkLst>
            <pc:docMk/>
            <pc:sldMk cId="3457096755" sldId="686"/>
            <ac:cxnSpMk id="69" creationId="{92830B4C-17A6-3382-C855-377E013C9F58}"/>
          </ac:cxnSpMkLst>
        </pc:cxnChg>
        <pc:cxnChg chg="mod">
          <ac:chgData name="Tamsin Cullum" userId="f9ad8753-a5b9-4b1a-8b29-be36747d8b72" providerId="ADAL" clId="{105C2415-169C-463D-A0CE-F25A9D6C123F}" dt="2022-05-19T08:08:42.648" v="5207" actId="165"/>
          <ac:cxnSpMkLst>
            <pc:docMk/>
            <pc:sldMk cId="3457096755" sldId="686"/>
            <ac:cxnSpMk id="70" creationId="{C9E827C2-64A6-7FC8-80CD-901FA4AFF8C6}"/>
          </ac:cxnSpMkLst>
        </pc:cxnChg>
        <pc:cxnChg chg="mod">
          <ac:chgData name="Tamsin Cullum" userId="f9ad8753-a5b9-4b1a-8b29-be36747d8b72" providerId="ADAL" clId="{105C2415-169C-463D-A0CE-F25A9D6C123F}" dt="2022-05-19T08:08:42.648" v="5207" actId="165"/>
          <ac:cxnSpMkLst>
            <pc:docMk/>
            <pc:sldMk cId="3457096755" sldId="686"/>
            <ac:cxnSpMk id="76" creationId="{4EDC342B-550A-9167-2149-AD72F3C40070}"/>
          </ac:cxnSpMkLst>
        </pc:cxnChg>
        <pc:cxnChg chg="mod">
          <ac:chgData name="Tamsin Cullum" userId="f9ad8753-a5b9-4b1a-8b29-be36747d8b72" providerId="ADAL" clId="{105C2415-169C-463D-A0CE-F25A9D6C123F}" dt="2022-05-19T08:08:42.648" v="5207" actId="165"/>
          <ac:cxnSpMkLst>
            <pc:docMk/>
            <pc:sldMk cId="3457096755" sldId="686"/>
            <ac:cxnSpMk id="79" creationId="{BB6B3282-E728-EB1A-942D-F49B070C0E82}"/>
          </ac:cxnSpMkLst>
        </pc:cxnChg>
        <pc:cxnChg chg="mod">
          <ac:chgData name="Tamsin Cullum" userId="f9ad8753-a5b9-4b1a-8b29-be36747d8b72" providerId="ADAL" clId="{105C2415-169C-463D-A0CE-F25A9D6C123F}" dt="2022-05-19T08:08:42.648" v="5207" actId="165"/>
          <ac:cxnSpMkLst>
            <pc:docMk/>
            <pc:sldMk cId="3457096755" sldId="686"/>
            <ac:cxnSpMk id="88" creationId="{E72E8F19-D8A0-347E-C200-6CD5258C0620}"/>
          </ac:cxnSpMkLst>
        </pc:cxnChg>
        <pc:cxnChg chg="mod">
          <ac:chgData name="Tamsin Cullum" userId="f9ad8753-a5b9-4b1a-8b29-be36747d8b72" providerId="ADAL" clId="{105C2415-169C-463D-A0CE-F25A9D6C123F}" dt="2022-05-19T08:08:42.648" v="5207" actId="165"/>
          <ac:cxnSpMkLst>
            <pc:docMk/>
            <pc:sldMk cId="3457096755" sldId="686"/>
            <ac:cxnSpMk id="89" creationId="{3C5F7B69-5AB6-9326-3F37-99C177504464}"/>
          </ac:cxnSpMkLst>
        </pc:cxnChg>
        <pc:cxnChg chg="mod">
          <ac:chgData name="Tamsin Cullum" userId="f9ad8753-a5b9-4b1a-8b29-be36747d8b72" providerId="ADAL" clId="{105C2415-169C-463D-A0CE-F25A9D6C123F}" dt="2022-05-19T08:08:42.648" v="5207" actId="165"/>
          <ac:cxnSpMkLst>
            <pc:docMk/>
            <pc:sldMk cId="3457096755" sldId="686"/>
            <ac:cxnSpMk id="95" creationId="{1C13C05D-EB81-8F21-8A67-FF653DF3B7E5}"/>
          </ac:cxnSpMkLst>
        </pc:cxnChg>
        <pc:cxnChg chg="mod">
          <ac:chgData name="Tamsin Cullum" userId="f9ad8753-a5b9-4b1a-8b29-be36747d8b72" providerId="ADAL" clId="{105C2415-169C-463D-A0CE-F25A9D6C123F}" dt="2022-05-19T08:08:42.648" v="5207" actId="165"/>
          <ac:cxnSpMkLst>
            <pc:docMk/>
            <pc:sldMk cId="3457096755" sldId="686"/>
            <ac:cxnSpMk id="98" creationId="{96AC1FAD-EDB1-60A9-0728-7050CABF2FCC}"/>
          </ac:cxnSpMkLst>
        </pc:cxnChg>
        <pc:cxnChg chg="mod">
          <ac:chgData name="Tamsin Cullum" userId="f9ad8753-a5b9-4b1a-8b29-be36747d8b72" providerId="ADAL" clId="{105C2415-169C-463D-A0CE-F25A9D6C123F}" dt="2022-05-19T08:08:42.648" v="5207" actId="165"/>
          <ac:cxnSpMkLst>
            <pc:docMk/>
            <pc:sldMk cId="3457096755" sldId="686"/>
            <ac:cxnSpMk id="106" creationId="{DCB5C8F5-78BD-79F4-D7B7-0FC1C424F340}"/>
          </ac:cxnSpMkLst>
        </pc:cxnChg>
        <pc:cxnChg chg="mod">
          <ac:chgData name="Tamsin Cullum" userId="f9ad8753-a5b9-4b1a-8b29-be36747d8b72" providerId="ADAL" clId="{105C2415-169C-463D-A0CE-F25A9D6C123F}" dt="2022-05-19T08:08:42.648" v="5207" actId="165"/>
          <ac:cxnSpMkLst>
            <pc:docMk/>
            <pc:sldMk cId="3457096755" sldId="686"/>
            <ac:cxnSpMk id="110" creationId="{E9E1934A-B028-970A-ACD9-E5475976D0C7}"/>
          </ac:cxnSpMkLst>
        </pc:cxnChg>
        <pc:cxnChg chg="add mod ord">
          <ac:chgData name="Tamsin Cullum" userId="f9ad8753-a5b9-4b1a-8b29-be36747d8b72" providerId="ADAL" clId="{105C2415-169C-463D-A0CE-F25A9D6C123F}" dt="2022-05-19T08:08:08.083" v="5205" actId="167"/>
          <ac:cxnSpMkLst>
            <pc:docMk/>
            <pc:sldMk cId="3457096755" sldId="686"/>
            <ac:cxnSpMk id="117" creationId="{A40E6490-FD52-272C-73C1-2A4AAA825E23}"/>
          </ac:cxnSpMkLst>
        </pc:cxnChg>
        <pc:cxnChg chg="add mod">
          <ac:chgData name="Tamsin Cullum" userId="f9ad8753-a5b9-4b1a-8b29-be36747d8b72" providerId="ADAL" clId="{105C2415-169C-463D-A0CE-F25A9D6C123F}" dt="2022-05-19T08:09:50.976" v="5215" actId="14100"/>
          <ac:cxnSpMkLst>
            <pc:docMk/>
            <pc:sldMk cId="3457096755" sldId="686"/>
            <ac:cxnSpMk id="121" creationId="{F9D1984D-250D-C6F5-5EBF-606870D2FD99}"/>
          </ac:cxnSpMkLst>
        </pc:cxnChg>
        <pc:cxnChg chg="add mod">
          <ac:chgData name="Tamsin Cullum" userId="f9ad8753-a5b9-4b1a-8b29-be36747d8b72" providerId="ADAL" clId="{105C2415-169C-463D-A0CE-F25A9D6C123F}" dt="2022-05-19T08:10:08.786" v="5221" actId="14100"/>
          <ac:cxnSpMkLst>
            <pc:docMk/>
            <pc:sldMk cId="3457096755" sldId="686"/>
            <ac:cxnSpMk id="124" creationId="{87477F3F-874D-5D1B-BFAF-0441AE1F7D51}"/>
          </ac:cxnSpMkLst>
        </pc:cxnChg>
        <pc:cxnChg chg="mod">
          <ac:chgData name="Tamsin Cullum" userId="f9ad8753-a5b9-4b1a-8b29-be36747d8b72" providerId="ADAL" clId="{105C2415-169C-463D-A0CE-F25A9D6C123F}" dt="2022-05-19T08:11:11.847" v="5257" actId="1076"/>
          <ac:cxnSpMkLst>
            <pc:docMk/>
            <pc:sldMk cId="3457096755" sldId="686"/>
            <ac:cxnSpMk id="133" creationId="{1F3A995B-587C-A8AD-093D-76E037CDF35A}"/>
          </ac:cxnSpMkLst>
        </pc:cxnChg>
        <pc:cxnChg chg="mod">
          <ac:chgData name="Tamsin Cullum" userId="f9ad8753-a5b9-4b1a-8b29-be36747d8b72" providerId="ADAL" clId="{105C2415-169C-463D-A0CE-F25A9D6C123F}" dt="2022-05-19T08:10:46.180" v="5232" actId="1076"/>
          <ac:cxnSpMkLst>
            <pc:docMk/>
            <pc:sldMk cId="3457096755" sldId="686"/>
            <ac:cxnSpMk id="134" creationId="{1A6D3D14-42A7-97B2-A460-6F3D03F6CA92}"/>
          </ac:cxnSpMkLst>
        </pc:cxnChg>
      </pc:sldChg>
      <pc:sldMasterChg chg="delSldLayout">
        <pc:chgData name="Tamsin Cullum" userId="f9ad8753-a5b9-4b1a-8b29-be36747d8b72" providerId="ADAL" clId="{105C2415-169C-463D-A0CE-F25A9D6C123F}" dt="2022-05-19T08:06:41.303" v="5196" actId="47"/>
        <pc:sldMasterMkLst>
          <pc:docMk/>
          <pc:sldMasterMk cId="807360572" sldId="2147483648"/>
        </pc:sldMasterMkLst>
        <pc:sldLayoutChg chg="del">
          <pc:chgData name="Tamsin Cullum" userId="f9ad8753-a5b9-4b1a-8b29-be36747d8b72" providerId="ADAL" clId="{105C2415-169C-463D-A0CE-F25A9D6C123F}" dt="2022-05-19T08:06:41.303" v="5196" actId="47"/>
          <pc:sldLayoutMkLst>
            <pc:docMk/>
            <pc:sldMasterMk cId="807360572" sldId="2147483648"/>
            <pc:sldLayoutMk cId="513784495" sldId="2147483661"/>
          </pc:sldLayoutMkLst>
        </pc:sldLayoutChg>
      </pc:sldMasterChg>
    </pc:docChg>
  </pc:docChgLst>
  <pc:docChgLst>
    <pc:chgData name="Tamsin Cullum" userId="f9ad8753-a5b9-4b1a-8b29-be36747d8b72" providerId="ADAL" clId="{8ED379DE-333A-423C-9C69-D46BAC0EB2C7}"/>
    <pc:docChg chg="undo custSel addSld delSld modSld sldOrd">
      <pc:chgData name="Tamsin Cullum" userId="f9ad8753-a5b9-4b1a-8b29-be36747d8b72" providerId="ADAL" clId="{8ED379DE-333A-423C-9C69-D46BAC0EB2C7}" dt="2022-07-14T11:25:39.122" v="3620" actId="1076"/>
      <pc:docMkLst>
        <pc:docMk/>
      </pc:docMkLst>
      <pc:sldChg chg="del">
        <pc:chgData name="Tamsin Cullum" userId="f9ad8753-a5b9-4b1a-8b29-be36747d8b72" providerId="ADAL" clId="{8ED379DE-333A-423C-9C69-D46BAC0EB2C7}" dt="2022-06-30T10:03:32.328" v="1438" actId="47"/>
        <pc:sldMkLst>
          <pc:docMk/>
          <pc:sldMk cId="1711710403" sldId="655"/>
        </pc:sldMkLst>
      </pc:sldChg>
      <pc:sldChg chg="delSp modSp mod">
        <pc:chgData name="Tamsin Cullum" userId="f9ad8753-a5b9-4b1a-8b29-be36747d8b72" providerId="ADAL" clId="{8ED379DE-333A-423C-9C69-D46BAC0EB2C7}" dt="2022-06-30T09:36:32.940" v="596" actId="478"/>
        <pc:sldMkLst>
          <pc:docMk/>
          <pc:sldMk cId="3458056173" sldId="663"/>
        </pc:sldMkLst>
        <pc:spChg chg="del mod">
          <ac:chgData name="Tamsin Cullum" userId="f9ad8753-a5b9-4b1a-8b29-be36747d8b72" providerId="ADAL" clId="{8ED379DE-333A-423C-9C69-D46BAC0EB2C7}" dt="2022-06-30T09:36:32.940" v="596" actId="478"/>
          <ac:spMkLst>
            <pc:docMk/>
            <pc:sldMk cId="3458056173" sldId="663"/>
            <ac:spMk id="3" creationId="{0498CD12-F779-8D54-E0B6-EA65B09DD0AA}"/>
          </ac:spMkLst>
        </pc:spChg>
      </pc:sldChg>
      <pc:sldChg chg="ord modNotesTx">
        <pc:chgData name="Tamsin Cullum" userId="f9ad8753-a5b9-4b1a-8b29-be36747d8b72" providerId="ADAL" clId="{8ED379DE-333A-423C-9C69-D46BAC0EB2C7}" dt="2022-07-11T09:09:42.505" v="3412"/>
        <pc:sldMkLst>
          <pc:docMk/>
          <pc:sldMk cId="3734316890" sldId="665"/>
        </pc:sldMkLst>
      </pc:sldChg>
      <pc:sldChg chg="modSp mod ord">
        <pc:chgData name="Tamsin Cullum" userId="f9ad8753-a5b9-4b1a-8b29-be36747d8b72" providerId="ADAL" clId="{8ED379DE-333A-423C-9C69-D46BAC0EB2C7}" dt="2022-07-14T10:54:37.246" v="3618" actId="20577"/>
        <pc:sldMkLst>
          <pc:docMk/>
          <pc:sldMk cId="2260499497" sldId="666"/>
        </pc:sldMkLst>
        <pc:spChg chg="mod">
          <ac:chgData name="Tamsin Cullum" userId="f9ad8753-a5b9-4b1a-8b29-be36747d8b72" providerId="ADAL" clId="{8ED379DE-333A-423C-9C69-D46BAC0EB2C7}" dt="2022-07-14T10:54:24.878" v="3610" actId="20577"/>
          <ac:spMkLst>
            <pc:docMk/>
            <pc:sldMk cId="2260499497" sldId="666"/>
            <ac:spMk id="7" creationId="{023C57AF-8483-4D94-B9E7-E67149BCD193}"/>
          </ac:spMkLst>
        </pc:spChg>
        <pc:spChg chg="mod">
          <ac:chgData name="Tamsin Cullum" userId="f9ad8753-a5b9-4b1a-8b29-be36747d8b72" providerId="ADAL" clId="{8ED379DE-333A-423C-9C69-D46BAC0EB2C7}" dt="2022-07-14T10:54:37.246" v="3618" actId="20577"/>
          <ac:spMkLst>
            <pc:docMk/>
            <pc:sldMk cId="2260499497" sldId="666"/>
            <ac:spMk id="9" creationId="{37255893-C65B-4F14-9802-DA4B174E1737}"/>
          </ac:spMkLst>
        </pc:spChg>
      </pc:sldChg>
      <pc:sldChg chg="modSp mod">
        <pc:chgData name="Tamsin Cullum" userId="f9ad8753-a5b9-4b1a-8b29-be36747d8b72" providerId="ADAL" clId="{8ED379DE-333A-423C-9C69-D46BAC0EB2C7}" dt="2022-06-30T09:50:24.247" v="1058" actId="20577"/>
        <pc:sldMkLst>
          <pc:docMk/>
          <pc:sldMk cId="980184769" sldId="669"/>
        </pc:sldMkLst>
        <pc:spChg chg="mod">
          <ac:chgData name="Tamsin Cullum" userId="f9ad8753-a5b9-4b1a-8b29-be36747d8b72" providerId="ADAL" clId="{8ED379DE-333A-423C-9C69-D46BAC0EB2C7}" dt="2022-06-30T09:50:24.247" v="1058" actId="20577"/>
          <ac:spMkLst>
            <pc:docMk/>
            <pc:sldMk cId="980184769" sldId="669"/>
            <ac:spMk id="341" creationId="{39824C29-0397-48FB-9132-B2949E89A322}"/>
          </ac:spMkLst>
        </pc:spChg>
      </pc:sldChg>
      <pc:sldChg chg="modSp mod ord">
        <pc:chgData name="Tamsin Cullum" userId="f9ad8753-a5b9-4b1a-8b29-be36747d8b72" providerId="ADAL" clId="{8ED379DE-333A-423C-9C69-D46BAC0EB2C7}" dt="2022-06-30T09:57:56.962" v="1302"/>
        <pc:sldMkLst>
          <pc:docMk/>
          <pc:sldMk cId="357032551" sldId="670"/>
        </pc:sldMkLst>
        <pc:spChg chg="mod">
          <ac:chgData name="Tamsin Cullum" userId="f9ad8753-a5b9-4b1a-8b29-be36747d8b72" providerId="ADAL" clId="{8ED379DE-333A-423C-9C69-D46BAC0EB2C7}" dt="2022-06-30T09:57:51.709" v="1300" actId="20577"/>
          <ac:spMkLst>
            <pc:docMk/>
            <pc:sldMk cId="357032551" sldId="670"/>
            <ac:spMk id="343" creationId="{4E103428-F1D1-4DB2-A38E-7A490DDA422D}"/>
          </ac:spMkLst>
        </pc:spChg>
      </pc:sldChg>
      <pc:sldChg chg="modSp mod">
        <pc:chgData name="Tamsin Cullum" userId="f9ad8753-a5b9-4b1a-8b29-be36747d8b72" providerId="ADAL" clId="{8ED379DE-333A-423C-9C69-D46BAC0EB2C7}" dt="2022-07-14T10:53:11.863" v="3576" actId="20577"/>
        <pc:sldMkLst>
          <pc:docMk/>
          <pc:sldMk cId="638654624" sldId="671"/>
        </pc:sldMkLst>
        <pc:spChg chg="mod">
          <ac:chgData name="Tamsin Cullum" userId="f9ad8753-a5b9-4b1a-8b29-be36747d8b72" providerId="ADAL" clId="{8ED379DE-333A-423C-9C69-D46BAC0EB2C7}" dt="2022-06-30T09:50:43.479" v="1059" actId="20577"/>
          <ac:spMkLst>
            <pc:docMk/>
            <pc:sldMk cId="638654624" sldId="671"/>
            <ac:spMk id="12" creationId="{1661B836-1B18-4117-A03F-AD49EF0DF931}"/>
          </ac:spMkLst>
        </pc:spChg>
        <pc:spChg chg="mod">
          <ac:chgData name="Tamsin Cullum" userId="f9ad8753-a5b9-4b1a-8b29-be36747d8b72" providerId="ADAL" clId="{8ED379DE-333A-423C-9C69-D46BAC0EB2C7}" dt="2022-07-14T10:53:11.863" v="3576" actId="20577"/>
          <ac:spMkLst>
            <pc:docMk/>
            <pc:sldMk cId="638654624" sldId="671"/>
            <ac:spMk id="14" creationId="{5BD548F7-FA65-4E34-9FCA-0ADBA490204F}"/>
          </ac:spMkLst>
        </pc:spChg>
        <pc:spChg chg="mod">
          <ac:chgData name="Tamsin Cullum" userId="f9ad8753-a5b9-4b1a-8b29-be36747d8b72" providerId="ADAL" clId="{8ED379DE-333A-423C-9C69-D46BAC0EB2C7}" dt="2022-06-30T10:55:45.776" v="3378" actId="20577"/>
          <ac:spMkLst>
            <pc:docMk/>
            <pc:sldMk cId="638654624" sldId="671"/>
            <ac:spMk id="341" creationId="{39824C29-0397-48FB-9132-B2949E89A322}"/>
          </ac:spMkLst>
        </pc:spChg>
        <pc:spChg chg="mod">
          <ac:chgData name="Tamsin Cullum" userId="f9ad8753-a5b9-4b1a-8b29-be36747d8b72" providerId="ADAL" clId="{8ED379DE-333A-423C-9C69-D46BAC0EB2C7}" dt="2022-06-30T09:57:04.992" v="1264" actId="20577"/>
          <ac:spMkLst>
            <pc:docMk/>
            <pc:sldMk cId="638654624" sldId="671"/>
            <ac:spMk id="343" creationId="{4E103428-F1D1-4DB2-A38E-7A490DDA422D}"/>
          </ac:spMkLst>
        </pc:spChg>
      </pc:sldChg>
      <pc:sldChg chg="modSp del mod">
        <pc:chgData name="Tamsin Cullum" userId="f9ad8753-a5b9-4b1a-8b29-be36747d8b72" providerId="ADAL" clId="{8ED379DE-333A-423C-9C69-D46BAC0EB2C7}" dt="2022-07-14T10:53:29.104" v="3577" actId="47"/>
        <pc:sldMkLst>
          <pc:docMk/>
          <pc:sldMk cId="3394817645" sldId="672"/>
        </pc:sldMkLst>
        <pc:spChg chg="mod">
          <ac:chgData name="Tamsin Cullum" userId="f9ad8753-a5b9-4b1a-8b29-be36747d8b72" providerId="ADAL" clId="{8ED379DE-333A-423C-9C69-D46BAC0EB2C7}" dt="2022-06-30T09:57:07.115" v="1265" actId="20577"/>
          <ac:spMkLst>
            <pc:docMk/>
            <pc:sldMk cId="3394817645" sldId="672"/>
            <ac:spMk id="343" creationId="{4E103428-F1D1-4DB2-A38E-7A490DDA422D}"/>
          </ac:spMkLst>
        </pc:spChg>
      </pc:sldChg>
      <pc:sldChg chg="addSp delSp modSp mod">
        <pc:chgData name="Tamsin Cullum" userId="f9ad8753-a5b9-4b1a-8b29-be36747d8b72" providerId="ADAL" clId="{8ED379DE-333A-423C-9C69-D46BAC0EB2C7}" dt="2022-06-30T09:59:00.958" v="1308"/>
        <pc:sldMkLst>
          <pc:docMk/>
          <pc:sldMk cId="2077287618" sldId="673"/>
        </pc:sldMkLst>
        <pc:spChg chg="mod">
          <ac:chgData name="Tamsin Cullum" userId="f9ad8753-a5b9-4b1a-8b29-be36747d8b72" providerId="ADAL" clId="{8ED379DE-333A-423C-9C69-D46BAC0EB2C7}" dt="2022-06-30T09:55:50.156" v="1227" actId="554"/>
          <ac:spMkLst>
            <pc:docMk/>
            <pc:sldMk cId="2077287618" sldId="673"/>
            <ac:spMk id="11" creationId="{E6966197-C51B-4A2E-829C-10F0BED65C4E}"/>
          </ac:spMkLst>
        </pc:spChg>
        <pc:spChg chg="mod">
          <ac:chgData name="Tamsin Cullum" userId="f9ad8753-a5b9-4b1a-8b29-be36747d8b72" providerId="ADAL" clId="{8ED379DE-333A-423C-9C69-D46BAC0EB2C7}" dt="2022-06-30T09:56:46.173" v="1262" actId="404"/>
          <ac:spMkLst>
            <pc:docMk/>
            <pc:sldMk cId="2077287618" sldId="673"/>
            <ac:spMk id="12" creationId="{9A53F609-86F9-45D4-B47D-FD1ED4FC6E58}"/>
          </ac:spMkLst>
        </pc:spChg>
        <pc:spChg chg="mod">
          <ac:chgData name="Tamsin Cullum" userId="f9ad8753-a5b9-4b1a-8b29-be36747d8b72" providerId="ADAL" clId="{8ED379DE-333A-423C-9C69-D46BAC0EB2C7}" dt="2022-06-30T09:56:15.707" v="1253" actId="404"/>
          <ac:spMkLst>
            <pc:docMk/>
            <pc:sldMk cId="2077287618" sldId="673"/>
            <ac:spMk id="14" creationId="{5BD548F7-FA65-4E34-9FCA-0ADBA490204F}"/>
          </ac:spMkLst>
        </pc:spChg>
        <pc:spChg chg="mod">
          <ac:chgData name="Tamsin Cullum" userId="f9ad8753-a5b9-4b1a-8b29-be36747d8b72" providerId="ADAL" clId="{8ED379DE-333A-423C-9C69-D46BAC0EB2C7}" dt="2022-06-30T09:55:50.156" v="1227" actId="554"/>
          <ac:spMkLst>
            <pc:docMk/>
            <pc:sldMk cId="2077287618" sldId="673"/>
            <ac:spMk id="15" creationId="{92BC3222-27D8-4868-8DC6-728914CF07A9}"/>
          </ac:spMkLst>
        </pc:spChg>
        <pc:spChg chg="mod">
          <ac:chgData name="Tamsin Cullum" userId="f9ad8753-a5b9-4b1a-8b29-be36747d8b72" providerId="ADAL" clId="{8ED379DE-333A-423C-9C69-D46BAC0EB2C7}" dt="2022-06-30T09:55:50.156" v="1227" actId="554"/>
          <ac:spMkLst>
            <pc:docMk/>
            <pc:sldMk cId="2077287618" sldId="673"/>
            <ac:spMk id="17" creationId="{C0720EA3-F141-4746-8FAB-AF0488A3008B}"/>
          </ac:spMkLst>
        </pc:spChg>
        <pc:spChg chg="mod">
          <ac:chgData name="Tamsin Cullum" userId="f9ad8753-a5b9-4b1a-8b29-be36747d8b72" providerId="ADAL" clId="{8ED379DE-333A-423C-9C69-D46BAC0EB2C7}" dt="2022-06-30T09:55:50.156" v="1227" actId="554"/>
          <ac:spMkLst>
            <pc:docMk/>
            <pc:sldMk cId="2077287618" sldId="673"/>
            <ac:spMk id="18" creationId="{E930BD7B-9CD7-4A9F-9FDE-118B4FCFB72A}"/>
          </ac:spMkLst>
        </pc:spChg>
        <pc:spChg chg="mod">
          <ac:chgData name="Tamsin Cullum" userId="f9ad8753-a5b9-4b1a-8b29-be36747d8b72" providerId="ADAL" clId="{8ED379DE-333A-423C-9C69-D46BAC0EB2C7}" dt="2022-06-30T09:55:50.156" v="1227" actId="554"/>
          <ac:spMkLst>
            <pc:docMk/>
            <pc:sldMk cId="2077287618" sldId="673"/>
            <ac:spMk id="19" creationId="{707C6A86-53D7-4483-BFC1-6874E738759D}"/>
          </ac:spMkLst>
        </pc:spChg>
        <pc:spChg chg="add mod">
          <ac:chgData name="Tamsin Cullum" userId="f9ad8753-a5b9-4b1a-8b29-be36747d8b72" providerId="ADAL" clId="{8ED379DE-333A-423C-9C69-D46BAC0EB2C7}" dt="2022-06-30T09:55:50.156" v="1227" actId="554"/>
          <ac:spMkLst>
            <pc:docMk/>
            <pc:sldMk cId="2077287618" sldId="673"/>
            <ac:spMk id="20" creationId="{573F1F6A-208C-7276-D7CE-80F3D27E4498}"/>
          </ac:spMkLst>
        </pc:spChg>
        <pc:spChg chg="add mod">
          <ac:chgData name="Tamsin Cullum" userId="f9ad8753-a5b9-4b1a-8b29-be36747d8b72" providerId="ADAL" clId="{8ED379DE-333A-423C-9C69-D46BAC0EB2C7}" dt="2022-06-30T09:55:50.156" v="1227" actId="554"/>
          <ac:spMkLst>
            <pc:docMk/>
            <pc:sldMk cId="2077287618" sldId="673"/>
            <ac:spMk id="21" creationId="{D2A03046-B80C-B3EF-3F65-965AA19F49E0}"/>
          </ac:spMkLst>
        </pc:spChg>
        <pc:spChg chg="add del mod">
          <ac:chgData name="Tamsin Cullum" userId="f9ad8753-a5b9-4b1a-8b29-be36747d8b72" providerId="ADAL" clId="{8ED379DE-333A-423C-9C69-D46BAC0EB2C7}" dt="2022-06-30T09:54:07.185" v="1206" actId="478"/>
          <ac:spMkLst>
            <pc:docMk/>
            <pc:sldMk cId="2077287618" sldId="673"/>
            <ac:spMk id="22" creationId="{BBDF2393-3739-1406-A6E1-2722DC0165B7}"/>
          </ac:spMkLst>
        </pc:spChg>
        <pc:spChg chg="add del mod">
          <ac:chgData name="Tamsin Cullum" userId="f9ad8753-a5b9-4b1a-8b29-be36747d8b72" providerId="ADAL" clId="{8ED379DE-333A-423C-9C69-D46BAC0EB2C7}" dt="2022-06-30T09:55:25.328" v="1223" actId="478"/>
          <ac:spMkLst>
            <pc:docMk/>
            <pc:sldMk cId="2077287618" sldId="673"/>
            <ac:spMk id="23" creationId="{0AD813F3-40E2-28B0-4E40-9AB73B8E8B2D}"/>
          </ac:spMkLst>
        </pc:spChg>
        <pc:spChg chg="add mod">
          <ac:chgData name="Tamsin Cullum" userId="f9ad8753-a5b9-4b1a-8b29-be36747d8b72" providerId="ADAL" clId="{8ED379DE-333A-423C-9C69-D46BAC0EB2C7}" dt="2022-06-30T09:55:50.156" v="1227" actId="554"/>
          <ac:spMkLst>
            <pc:docMk/>
            <pc:sldMk cId="2077287618" sldId="673"/>
            <ac:spMk id="24" creationId="{B5EEF063-D913-73C3-3CDD-65EDF1F61149}"/>
          </ac:spMkLst>
        </pc:spChg>
        <pc:spChg chg="add mod">
          <ac:chgData name="Tamsin Cullum" userId="f9ad8753-a5b9-4b1a-8b29-be36747d8b72" providerId="ADAL" clId="{8ED379DE-333A-423C-9C69-D46BAC0EB2C7}" dt="2022-06-30T09:59:00.958" v="1308"/>
          <ac:spMkLst>
            <pc:docMk/>
            <pc:sldMk cId="2077287618" sldId="673"/>
            <ac:spMk id="25" creationId="{8074F13D-0AD0-4FB8-E518-9B4C013B5DAE}"/>
          </ac:spMkLst>
        </pc:spChg>
        <pc:spChg chg="mod">
          <ac:chgData name="Tamsin Cullum" userId="f9ad8753-a5b9-4b1a-8b29-be36747d8b72" providerId="ADAL" clId="{8ED379DE-333A-423C-9C69-D46BAC0EB2C7}" dt="2022-06-30T09:53:08.799" v="1117" actId="1076"/>
          <ac:spMkLst>
            <pc:docMk/>
            <pc:sldMk cId="2077287618" sldId="673"/>
            <ac:spMk id="341" creationId="{39824C29-0397-48FB-9132-B2949E89A322}"/>
          </ac:spMkLst>
        </pc:spChg>
        <pc:spChg chg="mod">
          <ac:chgData name="Tamsin Cullum" userId="f9ad8753-a5b9-4b1a-8b29-be36747d8b72" providerId="ADAL" clId="{8ED379DE-333A-423C-9C69-D46BAC0EB2C7}" dt="2022-06-30T09:56:26.259" v="1258" actId="20577"/>
          <ac:spMkLst>
            <pc:docMk/>
            <pc:sldMk cId="2077287618" sldId="673"/>
            <ac:spMk id="343" creationId="{4E103428-F1D1-4DB2-A38E-7A490DDA422D}"/>
          </ac:spMkLst>
        </pc:spChg>
      </pc:sldChg>
      <pc:sldChg chg="modSp del mod ord">
        <pc:chgData name="Tamsin Cullum" userId="f9ad8753-a5b9-4b1a-8b29-be36747d8b72" providerId="ADAL" clId="{8ED379DE-333A-423C-9C69-D46BAC0EB2C7}" dt="2022-06-30T10:03:28.034" v="1437" actId="47"/>
        <pc:sldMkLst>
          <pc:docMk/>
          <pc:sldMk cId="2191799765" sldId="674"/>
        </pc:sldMkLst>
        <pc:spChg chg="mod">
          <ac:chgData name="Tamsin Cullum" userId="f9ad8753-a5b9-4b1a-8b29-be36747d8b72" providerId="ADAL" clId="{8ED379DE-333A-423C-9C69-D46BAC0EB2C7}" dt="2022-06-30T10:02:00.082" v="1377" actId="21"/>
          <ac:spMkLst>
            <pc:docMk/>
            <pc:sldMk cId="2191799765" sldId="674"/>
            <ac:spMk id="341" creationId="{39824C29-0397-48FB-9132-B2949E89A322}"/>
          </ac:spMkLst>
        </pc:spChg>
      </pc:sldChg>
      <pc:sldChg chg="modSp del mod ord">
        <pc:chgData name="Tamsin Cullum" userId="f9ad8753-a5b9-4b1a-8b29-be36747d8b72" providerId="ADAL" clId="{8ED379DE-333A-423C-9C69-D46BAC0EB2C7}" dt="2022-07-14T10:53:32.165" v="3578" actId="47"/>
        <pc:sldMkLst>
          <pc:docMk/>
          <pc:sldMk cId="3236237903" sldId="675"/>
        </pc:sldMkLst>
        <pc:spChg chg="mod">
          <ac:chgData name="Tamsin Cullum" userId="f9ad8753-a5b9-4b1a-8b29-be36747d8b72" providerId="ADAL" clId="{8ED379DE-333A-423C-9C69-D46BAC0EB2C7}" dt="2022-06-30T09:57:15.305" v="1273" actId="20577"/>
          <ac:spMkLst>
            <pc:docMk/>
            <pc:sldMk cId="3236237903" sldId="675"/>
            <ac:spMk id="343" creationId="{4E103428-F1D1-4DB2-A38E-7A490DDA422D}"/>
          </ac:spMkLst>
        </pc:spChg>
      </pc:sldChg>
      <pc:sldChg chg="modSp del mod ord">
        <pc:chgData name="Tamsin Cullum" userId="f9ad8753-a5b9-4b1a-8b29-be36747d8b72" providerId="ADAL" clId="{8ED379DE-333A-423C-9C69-D46BAC0EB2C7}" dt="2022-06-30T09:56:51.722" v="1263" actId="47"/>
        <pc:sldMkLst>
          <pc:docMk/>
          <pc:sldMk cId="2639948332" sldId="676"/>
        </pc:sldMkLst>
        <pc:spChg chg="mod">
          <ac:chgData name="Tamsin Cullum" userId="f9ad8753-a5b9-4b1a-8b29-be36747d8b72" providerId="ADAL" clId="{8ED379DE-333A-423C-9C69-D46BAC0EB2C7}" dt="2022-06-30T09:53:53.579" v="1203" actId="404"/>
          <ac:spMkLst>
            <pc:docMk/>
            <pc:sldMk cId="2639948332" sldId="676"/>
            <ac:spMk id="15" creationId="{B1D25BA4-EF94-493F-A933-134517E0D265}"/>
          </ac:spMkLst>
        </pc:spChg>
        <pc:spChg chg="mod">
          <ac:chgData name="Tamsin Cullum" userId="f9ad8753-a5b9-4b1a-8b29-be36747d8b72" providerId="ADAL" clId="{8ED379DE-333A-423C-9C69-D46BAC0EB2C7}" dt="2022-06-30T09:53:53.579" v="1203" actId="404"/>
          <ac:spMkLst>
            <pc:docMk/>
            <pc:sldMk cId="2639948332" sldId="676"/>
            <ac:spMk id="16" creationId="{E05FDE6F-7D86-4B83-A273-C582A0D1F552}"/>
          </ac:spMkLst>
        </pc:spChg>
        <pc:spChg chg="mod">
          <ac:chgData name="Tamsin Cullum" userId="f9ad8753-a5b9-4b1a-8b29-be36747d8b72" providerId="ADAL" clId="{8ED379DE-333A-423C-9C69-D46BAC0EB2C7}" dt="2022-06-30T09:53:53.579" v="1203" actId="404"/>
          <ac:spMkLst>
            <pc:docMk/>
            <pc:sldMk cId="2639948332" sldId="676"/>
            <ac:spMk id="17" creationId="{9828EA66-1AC1-4D4B-8326-E6745ADF9E2A}"/>
          </ac:spMkLst>
        </pc:spChg>
        <pc:spChg chg="mod">
          <ac:chgData name="Tamsin Cullum" userId="f9ad8753-a5b9-4b1a-8b29-be36747d8b72" providerId="ADAL" clId="{8ED379DE-333A-423C-9C69-D46BAC0EB2C7}" dt="2022-06-30T09:53:53.579" v="1203" actId="404"/>
          <ac:spMkLst>
            <pc:docMk/>
            <pc:sldMk cId="2639948332" sldId="676"/>
            <ac:spMk id="18" creationId="{3F7CB08E-BC1E-4350-A76A-FD7D94E6FF08}"/>
          </ac:spMkLst>
        </pc:spChg>
        <pc:spChg chg="mod">
          <ac:chgData name="Tamsin Cullum" userId="f9ad8753-a5b9-4b1a-8b29-be36747d8b72" providerId="ADAL" clId="{8ED379DE-333A-423C-9C69-D46BAC0EB2C7}" dt="2022-06-30T09:53:53.579" v="1203" actId="404"/>
          <ac:spMkLst>
            <pc:docMk/>
            <pc:sldMk cId="2639948332" sldId="676"/>
            <ac:spMk id="19" creationId="{4D7DAFBD-0757-4845-BC4C-E29A42E9F2A1}"/>
          </ac:spMkLst>
        </pc:spChg>
      </pc:sldChg>
      <pc:sldChg chg="addSp delSp modSp mod ord">
        <pc:chgData name="Tamsin Cullum" userId="f9ad8753-a5b9-4b1a-8b29-be36747d8b72" providerId="ADAL" clId="{8ED379DE-333A-423C-9C69-D46BAC0EB2C7}" dt="2022-07-14T10:53:40.277" v="3587" actId="20577"/>
        <pc:sldMkLst>
          <pc:docMk/>
          <pc:sldMk cId="4219262088" sldId="677"/>
        </pc:sldMkLst>
        <pc:spChg chg="mod">
          <ac:chgData name="Tamsin Cullum" userId="f9ad8753-a5b9-4b1a-8b29-be36747d8b72" providerId="ADAL" clId="{8ED379DE-333A-423C-9C69-D46BAC0EB2C7}" dt="2022-06-30T10:01:02.199" v="1370" actId="255"/>
          <ac:spMkLst>
            <pc:docMk/>
            <pc:sldMk cId="4219262088" sldId="677"/>
            <ac:spMk id="11" creationId="{69E60381-DD63-4E53-8E50-0DE45605785E}"/>
          </ac:spMkLst>
        </pc:spChg>
        <pc:spChg chg="mod">
          <ac:chgData name="Tamsin Cullum" userId="f9ad8753-a5b9-4b1a-8b29-be36747d8b72" providerId="ADAL" clId="{8ED379DE-333A-423C-9C69-D46BAC0EB2C7}" dt="2022-06-30T10:01:26.672" v="1375" actId="14100"/>
          <ac:spMkLst>
            <pc:docMk/>
            <pc:sldMk cId="4219262088" sldId="677"/>
            <ac:spMk id="13" creationId="{7891AF15-CFBB-44EA-86BC-2449EDB1368E}"/>
          </ac:spMkLst>
        </pc:spChg>
        <pc:spChg chg="mod">
          <ac:chgData name="Tamsin Cullum" userId="f9ad8753-a5b9-4b1a-8b29-be36747d8b72" providerId="ADAL" clId="{8ED379DE-333A-423C-9C69-D46BAC0EB2C7}" dt="2022-07-14T10:53:40.277" v="3587" actId="20577"/>
          <ac:spMkLst>
            <pc:docMk/>
            <pc:sldMk cId="4219262088" sldId="677"/>
            <ac:spMk id="14" creationId="{5BD548F7-FA65-4E34-9FCA-0ADBA490204F}"/>
          </ac:spMkLst>
        </pc:spChg>
        <pc:spChg chg="mod">
          <ac:chgData name="Tamsin Cullum" userId="f9ad8753-a5b9-4b1a-8b29-be36747d8b72" providerId="ADAL" clId="{8ED379DE-333A-423C-9C69-D46BAC0EB2C7}" dt="2022-06-30T10:01:02.199" v="1370" actId="255"/>
          <ac:spMkLst>
            <pc:docMk/>
            <pc:sldMk cId="4219262088" sldId="677"/>
            <ac:spMk id="15" creationId="{4D9ECA94-53D9-45A4-9577-FCE6822AD02E}"/>
          </ac:spMkLst>
        </pc:spChg>
        <pc:spChg chg="add mod">
          <ac:chgData name="Tamsin Cullum" userId="f9ad8753-a5b9-4b1a-8b29-be36747d8b72" providerId="ADAL" clId="{8ED379DE-333A-423C-9C69-D46BAC0EB2C7}" dt="2022-06-30T10:01:02.199" v="1370" actId="255"/>
          <ac:spMkLst>
            <pc:docMk/>
            <pc:sldMk cId="4219262088" sldId="677"/>
            <ac:spMk id="16" creationId="{635FD6C1-6711-04B2-45DA-BB4FE6EA1436}"/>
          </ac:spMkLst>
        </pc:spChg>
        <pc:spChg chg="del mod">
          <ac:chgData name="Tamsin Cullum" userId="f9ad8753-a5b9-4b1a-8b29-be36747d8b72" providerId="ADAL" clId="{8ED379DE-333A-423C-9C69-D46BAC0EB2C7}" dt="2022-06-30T09:59:19.890" v="1312" actId="478"/>
          <ac:spMkLst>
            <pc:docMk/>
            <pc:sldMk cId="4219262088" sldId="677"/>
            <ac:spMk id="17" creationId="{8FB1255E-CE53-44BB-B2D7-6957F2DA866A}"/>
          </ac:spMkLst>
        </pc:spChg>
        <pc:spChg chg="mod">
          <ac:chgData name="Tamsin Cullum" userId="f9ad8753-a5b9-4b1a-8b29-be36747d8b72" providerId="ADAL" clId="{8ED379DE-333A-423C-9C69-D46BAC0EB2C7}" dt="2022-06-30T10:01:02.199" v="1370" actId="255"/>
          <ac:spMkLst>
            <pc:docMk/>
            <pc:sldMk cId="4219262088" sldId="677"/>
            <ac:spMk id="18" creationId="{649E9CA9-93BF-4F5A-889F-A683F28EEEB0}"/>
          </ac:spMkLst>
        </pc:spChg>
        <pc:spChg chg="del">
          <ac:chgData name="Tamsin Cullum" userId="f9ad8753-a5b9-4b1a-8b29-be36747d8b72" providerId="ADAL" clId="{8ED379DE-333A-423C-9C69-D46BAC0EB2C7}" dt="2022-06-30T09:58:39.440" v="1305" actId="478"/>
          <ac:spMkLst>
            <pc:docMk/>
            <pc:sldMk cId="4219262088" sldId="677"/>
            <ac:spMk id="19" creationId="{1979B549-EB0A-4A5A-8608-B5EDB6E554C2}"/>
          </ac:spMkLst>
        </pc:spChg>
        <pc:spChg chg="add mod">
          <ac:chgData name="Tamsin Cullum" userId="f9ad8753-a5b9-4b1a-8b29-be36747d8b72" providerId="ADAL" clId="{8ED379DE-333A-423C-9C69-D46BAC0EB2C7}" dt="2022-06-30T10:01:02.199" v="1370" actId="255"/>
          <ac:spMkLst>
            <pc:docMk/>
            <pc:sldMk cId="4219262088" sldId="677"/>
            <ac:spMk id="20" creationId="{770059E0-20B7-90BD-D5BA-8C881741C101}"/>
          </ac:spMkLst>
        </pc:spChg>
        <pc:spChg chg="add mod">
          <ac:chgData name="Tamsin Cullum" userId="f9ad8753-a5b9-4b1a-8b29-be36747d8b72" providerId="ADAL" clId="{8ED379DE-333A-423C-9C69-D46BAC0EB2C7}" dt="2022-06-30T10:01:02.199" v="1370" actId="255"/>
          <ac:spMkLst>
            <pc:docMk/>
            <pc:sldMk cId="4219262088" sldId="677"/>
            <ac:spMk id="21" creationId="{CC400741-81B9-231D-C5B4-E4564BE6D522}"/>
          </ac:spMkLst>
        </pc:spChg>
        <pc:spChg chg="add del mod">
          <ac:chgData name="Tamsin Cullum" userId="f9ad8753-a5b9-4b1a-8b29-be36747d8b72" providerId="ADAL" clId="{8ED379DE-333A-423C-9C69-D46BAC0EB2C7}" dt="2022-06-30T09:58:45.422" v="1306" actId="478"/>
          <ac:spMkLst>
            <pc:docMk/>
            <pc:sldMk cId="4219262088" sldId="677"/>
            <ac:spMk id="22" creationId="{8166834D-0059-0A1F-C1B6-D081CC3EE788}"/>
          </ac:spMkLst>
        </pc:spChg>
        <pc:spChg chg="add mod">
          <ac:chgData name="Tamsin Cullum" userId="f9ad8753-a5b9-4b1a-8b29-be36747d8b72" providerId="ADAL" clId="{8ED379DE-333A-423C-9C69-D46BAC0EB2C7}" dt="2022-06-30T10:01:02.199" v="1370" actId="255"/>
          <ac:spMkLst>
            <pc:docMk/>
            <pc:sldMk cId="4219262088" sldId="677"/>
            <ac:spMk id="23" creationId="{D24898C0-B34A-F5F1-778C-DAA501F95BF6}"/>
          </ac:spMkLst>
        </pc:spChg>
        <pc:spChg chg="add del mod">
          <ac:chgData name="Tamsin Cullum" userId="f9ad8753-a5b9-4b1a-8b29-be36747d8b72" providerId="ADAL" clId="{8ED379DE-333A-423C-9C69-D46BAC0EB2C7}" dt="2022-06-30T09:58:58.298" v="1307" actId="21"/>
          <ac:spMkLst>
            <pc:docMk/>
            <pc:sldMk cId="4219262088" sldId="677"/>
            <ac:spMk id="24" creationId="{6ADA1127-EF0E-28B5-9690-CD4EB6047840}"/>
          </ac:spMkLst>
        </pc:spChg>
        <pc:spChg chg="mod">
          <ac:chgData name="Tamsin Cullum" userId="f9ad8753-a5b9-4b1a-8b29-be36747d8b72" providerId="ADAL" clId="{8ED379DE-333A-423C-9C69-D46BAC0EB2C7}" dt="2022-06-30T10:01:32.857" v="1376" actId="14100"/>
          <ac:spMkLst>
            <pc:docMk/>
            <pc:sldMk cId="4219262088" sldId="677"/>
            <ac:spMk id="26" creationId="{B72FA257-AF3E-4537-94A7-BC32E6465A7D}"/>
          </ac:spMkLst>
        </pc:spChg>
        <pc:spChg chg="mod">
          <ac:chgData name="Tamsin Cullum" userId="f9ad8753-a5b9-4b1a-8b29-be36747d8b72" providerId="ADAL" clId="{8ED379DE-333A-423C-9C69-D46BAC0EB2C7}" dt="2022-06-30T10:02:30.812" v="1383" actId="21"/>
          <ac:spMkLst>
            <pc:docMk/>
            <pc:sldMk cId="4219262088" sldId="677"/>
            <ac:spMk id="341" creationId="{39824C29-0397-48FB-9132-B2949E89A322}"/>
          </ac:spMkLst>
        </pc:spChg>
        <pc:spChg chg="mod">
          <ac:chgData name="Tamsin Cullum" userId="f9ad8753-a5b9-4b1a-8b29-be36747d8b72" providerId="ADAL" clId="{8ED379DE-333A-423C-9C69-D46BAC0EB2C7}" dt="2022-06-30T10:00:40.146" v="1351" actId="14100"/>
          <ac:spMkLst>
            <pc:docMk/>
            <pc:sldMk cId="4219262088" sldId="677"/>
            <ac:spMk id="343" creationId="{4E103428-F1D1-4DB2-A38E-7A490DDA422D}"/>
          </ac:spMkLst>
        </pc:spChg>
      </pc:sldChg>
      <pc:sldChg chg="modSp mod ord modNotesTx">
        <pc:chgData name="Tamsin Cullum" userId="f9ad8753-a5b9-4b1a-8b29-be36747d8b72" providerId="ADAL" clId="{8ED379DE-333A-423C-9C69-D46BAC0EB2C7}" dt="2022-07-14T10:56:25.115" v="3619" actId="5736"/>
        <pc:sldMkLst>
          <pc:docMk/>
          <pc:sldMk cId="3883822284" sldId="681"/>
        </pc:sldMkLst>
        <pc:graphicFrameChg chg="mod modGraphic">
          <ac:chgData name="Tamsin Cullum" userId="f9ad8753-a5b9-4b1a-8b29-be36747d8b72" providerId="ADAL" clId="{8ED379DE-333A-423C-9C69-D46BAC0EB2C7}" dt="2022-07-14T10:56:25.115" v="3619" actId="5736"/>
          <ac:graphicFrameMkLst>
            <pc:docMk/>
            <pc:sldMk cId="3883822284" sldId="681"/>
            <ac:graphicFrameMk id="6" creationId="{8B06AF59-058F-4773-8AB3-63BC5B613FD4}"/>
          </ac:graphicFrameMkLst>
        </pc:graphicFrameChg>
      </pc:sldChg>
      <pc:sldChg chg="modSp del mod">
        <pc:chgData name="Tamsin Cullum" userId="f9ad8753-a5b9-4b1a-8b29-be36747d8b72" providerId="ADAL" clId="{8ED379DE-333A-423C-9C69-D46BAC0EB2C7}" dt="2022-07-14T10:51:12.432" v="3567" actId="47"/>
        <pc:sldMkLst>
          <pc:docMk/>
          <pc:sldMk cId="2425068225" sldId="682"/>
        </pc:sldMkLst>
        <pc:graphicFrameChg chg="mod modGraphic">
          <ac:chgData name="Tamsin Cullum" userId="f9ad8753-a5b9-4b1a-8b29-be36747d8b72" providerId="ADAL" clId="{8ED379DE-333A-423C-9C69-D46BAC0EB2C7}" dt="2022-06-30T10:12:30.161" v="1553" actId="20577"/>
          <ac:graphicFrameMkLst>
            <pc:docMk/>
            <pc:sldMk cId="2425068225" sldId="682"/>
            <ac:graphicFrameMk id="6" creationId="{8B06AF59-058F-4773-8AB3-63BC5B613FD4}"/>
          </ac:graphicFrameMkLst>
        </pc:graphicFrameChg>
      </pc:sldChg>
      <pc:sldChg chg="del">
        <pc:chgData name="Tamsin Cullum" userId="f9ad8753-a5b9-4b1a-8b29-be36747d8b72" providerId="ADAL" clId="{8ED379DE-333A-423C-9C69-D46BAC0EB2C7}" dt="2022-06-30T09:50:11.849" v="1050" actId="47"/>
        <pc:sldMkLst>
          <pc:docMk/>
          <pc:sldMk cId="2588085776" sldId="683"/>
        </pc:sldMkLst>
      </pc:sldChg>
      <pc:sldChg chg="addSp delSp modSp mod modNotesTx">
        <pc:chgData name="Tamsin Cullum" userId="f9ad8753-a5b9-4b1a-8b29-be36747d8b72" providerId="ADAL" clId="{8ED379DE-333A-423C-9C69-D46BAC0EB2C7}" dt="2022-07-14T11:25:39.122" v="3620" actId="1076"/>
        <pc:sldMkLst>
          <pc:docMk/>
          <pc:sldMk cId="3637585248" sldId="684"/>
        </pc:sldMkLst>
        <pc:spChg chg="mod">
          <ac:chgData name="Tamsin Cullum" userId="f9ad8753-a5b9-4b1a-8b29-be36747d8b72" providerId="ADAL" clId="{8ED379DE-333A-423C-9C69-D46BAC0EB2C7}" dt="2022-07-14T11:25:39.122" v="3620" actId="1076"/>
          <ac:spMkLst>
            <pc:docMk/>
            <pc:sldMk cId="3637585248" sldId="684"/>
            <ac:spMk id="6" creationId="{E26E1F2F-D9C6-4B80-B776-C34CC1C22CE5}"/>
          </ac:spMkLst>
        </pc:spChg>
        <pc:spChg chg="mod">
          <ac:chgData name="Tamsin Cullum" userId="f9ad8753-a5b9-4b1a-8b29-be36747d8b72" providerId="ADAL" clId="{8ED379DE-333A-423C-9C69-D46BAC0EB2C7}" dt="2022-07-14T10:40:02.262" v="3430" actId="20577"/>
          <ac:spMkLst>
            <pc:docMk/>
            <pc:sldMk cId="3637585248" sldId="684"/>
            <ac:spMk id="7" creationId="{562E853C-7E93-402A-94DB-B0F30CAEC285}"/>
          </ac:spMkLst>
        </pc:spChg>
        <pc:spChg chg="add del">
          <ac:chgData name="Tamsin Cullum" userId="f9ad8753-a5b9-4b1a-8b29-be36747d8b72" providerId="ADAL" clId="{8ED379DE-333A-423C-9C69-D46BAC0EB2C7}" dt="2022-07-14T10:39:17.309" v="3428" actId="22"/>
          <ac:spMkLst>
            <pc:docMk/>
            <pc:sldMk cId="3637585248" sldId="684"/>
            <ac:spMk id="13" creationId="{BEC360DD-C158-6842-8EEB-0AD323BAB2C8}"/>
          </ac:spMkLst>
        </pc:spChg>
      </pc:sldChg>
      <pc:sldChg chg="addSp delSp modSp del mod">
        <pc:chgData name="Tamsin Cullum" userId="f9ad8753-a5b9-4b1a-8b29-be36747d8b72" providerId="ADAL" clId="{8ED379DE-333A-423C-9C69-D46BAC0EB2C7}" dt="2022-07-14T10:38:47.115" v="3413" actId="47"/>
        <pc:sldMkLst>
          <pc:docMk/>
          <pc:sldMk cId="2894259925" sldId="685"/>
        </pc:sldMkLst>
        <pc:spChg chg="add del mod">
          <ac:chgData name="Tamsin Cullum" userId="f9ad8753-a5b9-4b1a-8b29-be36747d8b72" providerId="ADAL" clId="{8ED379DE-333A-423C-9C69-D46BAC0EB2C7}" dt="2022-06-30T09:07:21.795" v="102" actId="478"/>
          <ac:spMkLst>
            <pc:docMk/>
            <pc:sldMk cId="2894259925" sldId="685"/>
            <ac:spMk id="56" creationId="{CFD30D6C-995E-6602-42F8-D6D872BEC9BB}"/>
          </ac:spMkLst>
        </pc:spChg>
        <pc:spChg chg="mod">
          <ac:chgData name="Tamsin Cullum" userId="f9ad8753-a5b9-4b1a-8b29-be36747d8b72" providerId="ADAL" clId="{8ED379DE-333A-423C-9C69-D46BAC0EB2C7}" dt="2022-06-30T09:06:18.106" v="96" actId="14861"/>
          <ac:spMkLst>
            <pc:docMk/>
            <pc:sldMk cId="2894259925" sldId="685"/>
            <ac:spMk id="71" creationId="{C1AD0D29-E964-4278-B01B-78861AF7DD61}"/>
          </ac:spMkLst>
        </pc:spChg>
        <pc:spChg chg="mod">
          <ac:chgData name="Tamsin Cullum" userId="f9ad8753-a5b9-4b1a-8b29-be36747d8b72" providerId="ADAL" clId="{8ED379DE-333A-423C-9C69-D46BAC0EB2C7}" dt="2022-06-30T09:06:18.106" v="96" actId="14861"/>
          <ac:spMkLst>
            <pc:docMk/>
            <pc:sldMk cId="2894259925" sldId="685"/>
            <ac:spMk id="72" creationId="{F2D746AD-5527-49D2-8510-C12FC59038A5}"/>
          </ac:spMkLst>
        </pc:spChg>
        <pc:spChg chg="mod">
          <ac:chgData name="Tamsin Cullum" userId="f9ad8753-a5b9-4b1a-8b29-be36747d8b72" providerId="ADAL" clId="{8ED379DE-333A-423C-9C69-D46BAC0EB2C7}" dt="2022-06-30T09:06:18.106" v="96" actId="14861"/>
          <ac:spMkLst>
            <pc:docMk/>
            <pc:sldMk cId="2894259925" sldId="685"/>
            <ac:spMk id="74" creationId="{092C62D1-6F0A-458D-9D6B-A17242EBF937}"/>
          </ac:spMkLst>
        </pc:spChg>
        <pc:spChg chg="mod">
          <ac:chgData name="Tamsin Cullum" userId="f9ad8753-a5b9-4b1a-8b29-be36747d8b72" providerId="ADAL" clId="{8ED379DE-333A-423C-9C69-D46BAC0EB2C7}" dt="2022-06-30T09:06:18.106" v="96" actId="14861"/>
          <ac:spMkLst>
            <pc:docMk/>
            <pc:sldMk cId="2894259925" sldId="685"/>
            <ac:spMk id="79" creationId="{677EA9EC-C494-4BAB-9F4C-B90F04A5F4F3}"/>
          </ac:spMkLst>
        </pc:spChg>
        <pc:spChg chg="mod">
          <ac:chgData name="Tamsin Cullum" userId="f9ad8753-a5b9-4b1a-8b29-be36747d8b72" providerId="ADAL" clId="{8ED379DE-333A-423C-9C69-D46BAC0EB2C7}" dt="2022-06-30T10:12:05.905" v="1541" actId="20577"/>
          <ac:spMkLst>
            <pc:docMk/>
            <pc:sldMk cId="2894259925" sldId="685"/>
            <ac:spMk id="80" creationId="{B3CA2D18-DD6B-43E6-BE28-51E2A8F9FAF0}"/>
          </ac:spMkLst>
        </pc:spChg>
        <pc:spChg chg="mod">
          <ac:chgData name="Tamsin Cullum" userId="f9ad8753-a5b9-4b1a-8b29-be36747d8b72" providerId="ADAL" clId="{8ED379DE-333A-423C-9C69-D46BAC0EB2C7}" dt="2022-06-30T09:06:24.654" v="97" actId="108"/>
          <ac:spMkLst>
            <pc:docMk/>
            <pc:sldMk cId="2894259925" sldId="685"/>
            <ac:spMk id="81" creationId="{515EB43E-E4B0-402A-A129-83B2370C210E}"/>
          </ac:spMkLst>
        </pc:spChg>
        <pc:spChg chg="mod">
          <ac:chgData name="Tamsin Cullum" userId="f9ad8753-a5b9-4b1a-8b29-be36747d8b72" providerId="ADAL" clId="{8ED379DE-333A-423C-9C69-D46BAC0EB2C7}" dt="2022-06-30T09:06:18.106" v="96" actId="14861"/>
          <ac:spMkLst>
            <pc:docMk/>
            <pc:sldMk cId="2894259925" sldId="685"/>
            <ac:spMk id="82" creationId="{6F95115A-E701-48AE-8C8B-435026DF1FA1}"/>
          </ac:spMkLst>
        </pc:spChg>
        <pc:spChg chg="mod">
          <ac:chgData name="Tamsin Cullum" userId="f9ad8753-a5b9-4b1a-8b29-be36747d8b72" providerId="ADAL" clId="{8ED379DE-333A-423C-9C69-D46BAC0EB2C7}" dt="2022-06-30T10:42:54.297" v="2828" actId="20577"/>
          <ac:spMkLst>
            <pc:docMk/>
            <pc:sldMk cId="2894259925" sldId="685"/>
            <ac:spMk id="104" creationId="{875400BC-D6A6-48D7-B194-06228EC671D5}"/>
          </ac:spMkLst>
        </pc:spChg>
        <pc:spChg chg="mod">
          <ac:chgData name="Tamsin Cullum" userId="f9ad8753-a5b9-4b1a-8b29-be36747d8b72" providerId="ADAL" clId="{8ED379DE-333A-423C-9C69-D46BAC0EB2C7}" dt="2022-06-30T09:06:31.806" v="99" actId="108"/>
          <ac:spMkLst>
            <pc:docMk/>
            <pc:sldMk cId="2894259925" sldId="685"/>
            <ac:spMk id="135" creationId="{8B3199A2-2026-4B3D-9BE2-502E9DC4BCE2}"/>
          </ac:spMkLst>
        </pc:spChg>
        <pc:spChg chg="mod">
          <ac:chgData name="Tamsin Cullum" userId="f9ad8753-a5b9-4b1a-8b29-be36747d8b72" providerId="ADAL" clId="{8ED379DE-333A-423C-9C69-D46BAC0EB2C7}" dt="2022-06-30T09:06:18.106" v="96" actId="14861"/>
          <ac:spMkLst>
            <pc:docMk/>
            <pc:sldMk cId="2894259925" sldId="685"/>
            <ac:spMk id="142" creationId="{1A7F6C82-A9B2-C9EF-9AE5-08AE2A975F7F}"/>
          </ac:spMkLst>
        </pc:spChg>
        <pc:spChg chg="mod">
          <ac:chgData name="Tamsin Cullum" userId="f9ad8753-a5b9-4b1a-8b29-be36747d8b72" providerId="ADAL" clId="{8ED379DE-333A-423C-9C69-D46BAC0EB2C7}" dt="2022-06-30T09:06:18.106" v="96" actId="14861"/>
          <ac:spMkLst>
            <pc:docMk/>
            <pc:sldMk cId="2894259925" sldId="685"/>
            <ac:spMk id="165" creationId="{3130D7D5-09A1-4FF8-A9FA-A4BDF2BECE83}"/>
          </ac:spMkLst>
        </pc:spChg>
        <pc:cxnChg chg="mod">
          <ac:chgData name="Tamsin Cullum" userId="f9ad8753-a5b9-4b1a-8b29-be36747d8b72" providerId="ADAL" clId="{8ED379DE-333A-423C-9C69-D46BAC0EB2C7}" dt="2022-06-30T09:06:18.106" v="96" actId="14861"/>
          <ac:cxnSpMkLst>
            <pc:docMk/>
            <pc:sldMk cId="2894259925" sldId="685"/>
            <ac:cxnSpMk id="21" creationId="{414B132B-D953-4DAD-BF02-D0B9F715C43D}"/>
          </ac:cxnSpMkLst>
        </pc:cxnChg>
        <pc:cxnChg chg="mod">
          <ac:chgData name="Tamsin Cullum" userId="f9ad8753-a5b9-4b1a-8b29-be36747d8b72" providerId="ADAL" clId="{8ED379DE-333A-423C-9C69-D46BAC0EB2C7}" dt="2022-06-30T09:06:18.106" v="96" actId="14861"/>
          <ac:cxnSpMkLst>
            <pc:docMk/>
            <pc:sldMk cId="2894259925" sldId="685"/>
            <ac:cxnSpMk id="22" creationId="{741BAAC8-02F8-41F3-A800-100EBEB9FFA1}"/>
          </ac:cxnSpMkLst>
        </pc:cxnChg>
        <pc:cxnChg chg="mod">
          <ac:chgData name="Tamsin Cullum" userId="f9ad8753-a5b9-4b1a-8b29-be36747d8b72" providerId="ADAL" clId="{8ED379DE-333A-423C-9C69-D46BAC0EB2C7}" dt="2022-06-30T09:06:18.106" v="96" actId="14861"/>
          <ac:cxnSpMkLst>
            <pc:docMk/>
            <pc:sldMk cId="2894259925" sldId="685"/>
            <ac:cxnSpMk id="26" creationId="{4C10F340-85BE-400A-9D8F-341309352343}"/>
          </ac:cxnSpMkLst>
        </pc:cxnChg>
        <pc:cxnChg chg="add mod">
          <ac:chgData name="Tamsin Cullum" userId="f9ad8753-a5b9-4b1a-8b29-be36747d8b72" providerId="ADAL" clId="{8ED379DE-333A-423C-9C69-D46BAC0EB2C7}" dt="2022-06-30T09:06:18.106" v="96" actId="14861"/>
          <ac:cxnSpMkLst>
            <pc:docMk/>
            <pc:sldMk cId="2894259925" sldId="685"/>
            <ac:cxnSpMk id="41" creationId="{0C0204CA-9A75-3D6A-E13A-97121927A1DF}"/>
          </ac:cxnSpMkLst>
        </pc:cxnChg>
        <pc:cxnChg chg="mod">
          <ac:chgData name="Tamsin Cullum" userId="f9ad8753-a5b9-4b1a-8b29-be36747d8b72" providerId="ADAL" clId="{8ED379DE-333A-423C-9C69-D46BAC0EB2C7}" dt="2022-06-30T09:06:18.106" v="96" actId="14861"/>
          <ac:cxnSpMkLst>
            <pc:docMk/>
            <pc:sldMk cId="2894259925" sldId="685"/>
            <ac:cxnSpMk id="42" creationId="{3C16BDE2-96B9-5A20-4848-063467BD96E0}"/>
          </ac:cxnSpMkLst>
        </pc:cxnChg>
        <pc:cxnChg chg="mod">
          <ac:chgData name="Tamsin Cullum" userId="f9ad8753-a5b9-4b1a-8b29-be36747d8b72" providerId="ADAL" clId="{8ED379DE-333A-423C-9C69-D46BAC0EB2C7}" dt="2022-06-30T09:06:18.106" v="96" actId="14861"/>
          <ac:cxnSpMkLst>
            <pc:docMk/>
            <pc:sldMk cId="2894259925" sldId="685"/>
            <ac:cxnSpMk id="43" creationId="{5D550B05-5E13-4099-AB53-5B82F4701F9F}"/>
          </ac:cxnSpMkLst>
        </pc:cxnChg>
        <pc:cxnChg chg="mod">
          <ac:chgData name="Tamsin Cullum" userId="f9ad8753-a5b9-4b1a-8b29-be36747d8b72" providerId="ADAL" clId="{8ED379DE-333A-423C-9C69-D46BAC0EB2C7}" dt="2022-06-30T09:06:18.106" v="96" actId="14861"/>
          <ac:cxnSpMkLst>
            <pc:docMk/>
            <pc:sldMk cId="2894259925" sldId="685"/>
            <ac:cxnSpMk id="45" creationId="{9E62601B-F25F-2B9A-B415-9209D599A7F3}"/>
          </ac:cxnSpMkLst>
        </pc:cxnChg>
        <pc:cxnChg chg="add mod">
          <ac:chgData name="Tamsin Cullum" userId="f9ad8753-a5b9-4b1a-8b29-be36747d8b72" providerId="ADAL" clId="{8ED379DE-333A-423C-9C69-D46BAC0EB2C7}" dt="2022-06-30T09:06:18.106" v="96" actId="14861"/>
          <ac:cxnSpMkLst>
            <pc:docMk/>
            <pc:sldMk cId="2894259925" sldId="685"/>
            <ac:cxnSpMk id="51" creationId="{EDE05E45-0DA5-7698-762F-6769A8CAE529}"/>
          </ac:cxnSpMkLst>
        </pc:cxnChg>
        <pc:cxnChg chg="add del mod">
          <ac:chgData name="Tamsin Cullum" userId="f9ad8753-a5b9-4b1a-8b29-be36747d8b72" providerId="ADAL" clId="{8ED379DE-333A-423C-9C69-D46BAC0EB2C7}" dt="2022-06-30T09:07:22.597" v="103" actId="478"/>
          <ac:cxnSpMkLst>
            <pc:docMk/>
            <pc:sldMk cId="2894259925" sldId="685"/>
            <ac:cxnSpMk id="57" creationId="{C4E402BC-D726-BA9A-0DFE-90017289BF98}"/>
          </ac:cxnSpMkLst>
        </pc:cxnChg>
        <pc:cxnChg chg="mod">
          <ac:chgData name="Tamsin Cullum" userId="f9ad8753-a5b9-4b1a-8b29-be36747d8b72" providerId="ADAL" clId="{8ED379DE-333A-423C-9C69-D46BAC0EB2C7}" dt="2022-06-30T09:06:28.324" v="98" actId="14100"/>
          <ac:cxnSpMkLst>
            <pc:docMk/>
            <pc:sldMk cId="2894259925" sldId="685"/>
            <ac:cxnSpMk id="59" creationId="{CEB7CC1D-4CD8-0E2B-2AAD-AF9A55FE0091}"/>
          </ac:cxnSpMkLst>
        </pc:cxnChg>
        <pc:cxnChg chg="mod">
          <ac:chgData name="Tamsin Cullum" userId="f9ad8753-a5b9-4b1a-8b29-be36747d8b72" providerId="ADAL" clId="{8ED379DE-333A-423C-9C69-D46BAC0EB2C7}" dt="2022-06-30T09:06:18.106" v="96" actId="14861"/>
          <ac:cxnSpMkLst>
            <pc:docMk/>
            <pc:sldMk cId="2894259925" sldId="685"/>
            <ac:cxnSpMk id="62" creationId="{294980EC-5E97-60AF-4D79-7DDB778A83B9}"/>
          </ac:cxnSpMkLst>
        </pc:cxnChg>
        <pc:cxnChg chg="mod">
          <ac:chgData name="Tamsin Cullum" userId="f9ad8753-a5b9-4b1a-8b29-be36747d8b72" providerId="ADAL" clId="{8ED379DE-333A-423C-9C69-D46BAC0EB2C7}" dt="2022-06-30T09:06:18.106" v="96" actId="14861"/>
          <ac:cxnSpMkLst>
            <pc:docMk/>
            <pc:sldMk cId="2894259925" sldId="685"/>
            <ac:cxnSpMk id="76" creationId="{E1738D38-4A85-4C62-8B32-25E812BC5125}"/>
          </ac:cxnSpMkLst>
        </pc:cxnChg>
        <pc:cxnChg chg="mod">
          <ac:chgData name="Tamsin Cullum" userId="f9ad8753-a5b9-4b1a-8b29-be36747d8b72" providerId="ADAL" clId="{8ED379DE-333A-423C-9C69-D46BAC0EB2C7}" dt="2022-06-30T09:05:18.210" v="84" actId="1076"/>
          <ac:cxnSpMkLst>
            <pc:docMk/>
            <pc:sldMk cId="2894259925" sldId="685"/>
            <ac:cxnSpMk id="124" creationId="{1735771B-92D3-4367-B83C-8EC8310C0B12}"/>
          </ac:cxnSpMkLst>
        </pc:cxnChg>
        <pc:cxnChg chg="mod">
          <ac:chgData name="Tamsin Cullum" userId="f9ad8753-a5b9-4b1a-8b29-be36747d8b72" providerId="ADAL" clId="{8ED379DE-333A-423C-9C69-D46BAC0EB2C7}" dt="2022-06-30T09:05:37.195" v="88" actId="14100"/>
          <ac:cxnSpMkLst>
            <pc:docMk/>
            <pc:sldMk cId="2894259925" sldId="685"/>
            <ac:cxnSpMk id="127" creationId="{23F0DA40-3B33-4D5A-8554-507BC713B070}"/>
          </ac:cxnSpMkLst>
        </pc:cxnChg>
        <pc:cxnChg chg="mod">
          <ac:chgData name="Tamsin Cullum" userId="f9ad8753-a5b9-4b1a-8b29-be36747d8b72" providerId="ADAL" clId="{8ED379DE-333A-423C-9C69-D46BAC0EB2C7}" dt="2022-06-30T09:06:18.106" v="96" actId="14861"/>
          <ac:cxnSpMkLst>
            <pc:docMk/>
            <pc:sldMk cId="2894259925" sldId="685"/>
            <ac:cxnSpMk id="128" creationId="{6B046948-3864-418A-815D-2A15B6A008C2}"/>
          </ac:cxnSpMkLst>
        </pc:cxnChg>
        <pc:cxnChg chg="del">
          <ac:chgData name="Tamsin Cullum" userId="f9ad8753-a5b9-4b1a-8b29-be36747d8b72" providerId="ADAL" clId="{8ED379DE-333A-423C-9C69-D46BAC0EB2C7}" dt="2022-06-30T09:04:01.309" v="32" actId="478"/>
          <ac:cxnSpMkLst>
            <pc:docMk/>
            <pc:sldMk cId="2894259925" sldId="685"/>
            <ac:cxnSpMk id="180" creationId="{38D9F12E-6AFB-F115-7493-3F28CA951A1D}"/>
          </ac:cxnSpMkLst>
        </pc:cxnChg>
        <pc:cxnChg chg="mod">
          <ac:chgData name="Tamsin Cullum" userId="f9ad8753-a5b9-4b1a-8b29-be36747d8b72" providerId="ADAL" clId="{8ED379DE-333A-423C-9C69-D46BAC0EB2C7}" dt="2022-06-30T09:06:18.106" v="96" actId="14861"/>
          <ac:cxnSpMkLst>
            <pc:docMk/>
            <pc:sldMk cId="2894259925" sldId="685"/>
            <ac:cxnSpMk id="193" creationId="{BF1CA34D-F55C-39A0-609D-F2C761A049E1}"/>
          </ac:cxnSpMkLst>
        </pc:cxnChg>
      </pc:sldChg>
      <pc:sldChg chg="delSp modSp mod modNotesTx">
        <pc:chgData name="Tamsin Cullum" userId="f9ad8753-a5b9-4b1a-8b29-be36747d8b72" providerId="ADAL" clId="{8ED379DE-333A-423C-9C69-D46BAC0EB2C7}" dt="2022-07-11T09:09:26.488" v="3408" actId="20577"/>
        <pc:sldMkLst>
          <pc:docMk/>
          <pc:sldMk cId="3457096755" sldId="686"/>
        </pc:sldMkLst>
        <pc:spChg chg="mod">
          <ac:chgData name="Tamsin Cullum" userId="f9ad8753-a5b9-4b1a-8b29-be36747d8b72" providerId="ADAL" clId="{8ED379DE-333A-423C-9C69-D46BAC0EB2C7}" dt="2022-07-11T09:09:12.570" v="3407" actId="1037"/>
          <ac:spMkLst>
            <pc:docMk/>
            <pc:sldMk cId="3457096755" sldId="686"/>
            <ac:spMk id="11" creationId="{6115B48C-5CFA-D5BE-A6B0-759606977DED}"/>
          </ac:spMkLst>
        </pc:spChg>
        <pc:spChg chg="mod">
          <ac:chgData name="Tamsin Cullum" userId="f9ad8753-a5b9-4b1a-8b29-be36747d8b72" providerId="ADAL" clId="{8ED379DE-333A-423C-9C69-D46BAC0EB2C7}" dt="2022-07-11T09:09:12.570" v="3407" actId="1037"/>
          <ac:spMkLst>
            <pc:docMk/>
            <pc:sldMk cId="3457096755" sldId="686"/>
            <ac:spMk id="12" creationId="{BFF6C213-FB42-3F14-FAEF-852CF2FA2ADF}"/>
          </ac:spMkLst>
        </pc:spChg>
        <pc:spChg chg="mod">
          <ac:chgData name="Tamsin Cullum" userId="f9ad8753-a5b9-4b1a-8b29-be36747d8b72" providerId="ADAL" clId="{8ED379DE-333A-423C-9C69-D46BAC0EB2C7}" dt="2022-07-11T09:09:12.570" v="3407" actId="1037"/>
          <ac:spMkLst>
            <pc:docMk/>
            <pc:sldMk cId="3457096755" sldId="686"/>
            <ac:spMk id="13" creationId="{BC271E0D-8566-F722-7F88-29B3B4423DB2}"/>
          </ac:spMkLst>
        </pc:spChg>
        <pc:spChg chg="del">
          <ac:chgData name="Tamsin Cullum" userId="f9ad8753-a5b9-4b1a-8b29-be36747d8b72" providerId="ADAL" clId="{8ED379DE-333A-423C-9C69-D46BAC0EB2C7}" dt="2022-07-11T09:09:00.484" v="3392" actId="478"/>
          <ac:spMkLst>
            <pc:docMk/>
            <pc:sldMk cId="3457096755" sldId="686"/>
            <ac:spMk id="118" creationId="{9D88A7B9-1E62-9D24-0E18-00DA7C2181E6}"/>
          </ac:spMkLst>
        </pc:spChg>
        <pc:grpChg chg="mod">
          <ac:chgData name="Tamsin Cullum" userId="f9ad8753-a5b9-4b1a-8b29-be36747d8b72" providerId="ADAL" clId="{8ED379DE-333A-423C-9C69-D46BAC0EB2C7}" dt="2022-07-11T09:09:12.570" v="3407" actId="1037"/>
          <ac:grpSpMkLst>
            <pc:docMk/>
            <pc:sldMk cId="3457096755" sldId="686"/>
            <ac:grpSpMk id="9" creationId="{060B63BD-1440-9439-F86C-A448D69AF567}"/>
          </ac:grpSpMkLst>
        </pc:grpChg>
        <pc:grpChg chg="mod">
          <ac:chgData name="Tamsin Cullum" userId="f9ad8753-a5b9-4b1a-8b29-be36747d8b72" providerId="ADAL" clId="{8ED379DE-333A-423C-9C69-D46BAC0EB2C7}" dt="2022-07-11T09:09:12.570" v="3407" actId="1037"/>
          <ac:grpSpMkLst>
            <pc:docMk/>
            <pc:sldMk cId="3457096755" sldId="686"/>
            <ac:grpSpMk id="16" creationId="{27B20225-C5B9-CBFA-8CB5-A722A053F2C8}"/>
          </ac:grpSpMkLst>
        </pc:grpChg>
        <pc:grpChg chg="del">
          <ac:chgData name="Tamsin Cullum" userId="f9ad8753-a5b9-4b1a-8b29-be36747d8b72" providerId="ADAL" clId="{8ED379DE-333A-423C-9C69-D46BAC0EB2C7}" dt="2022-07-11T09:08:59.044" v="3391" actId="478"/>
          <ac:grpSpMkLst>
            <pc:docMk/>
            <pc:sldMk cId="3457096755" sldId="686"/>
            <ac:grpSpMk id="17" creationId="{A940B488-A317-CCDD-72CC-C9C7E76A18F5}"/>
          </ac:grpSpMkLst>
        </pc:grpChg>
        <pc:cxnChg chg="mod">
          <ac:chgData name="Tamsin Cullum" userId="f9ad8753-a5b9-4b1a-8b29-be36747d8b72" providerId="ADAL" clId="{8ED379DE-333A-423C-9C69-D46BAC0EB2C7}" dt="2022-07-11T09:08:59.044" v="3391" actId="478"/>
          <ac:cxnSpMkLst>
            <pc:docMk/>
            <pc:sldMk cId="3457096755" sldId="686"/>
            <ac:cxnSpMk id="70" creationId="{C9E827C2-64A6-7FC8-80CD-901FA4AFF8C6}"/>
          </ac:cxnSpMkLst>
        </pc:cxnChg>
      </pc:sldChg>
      <pc:sldChg chg="ord">
        <pc:chgData name="Tamsin Cullum" userId="f9ad8753-a5b9-4b1a-8b29-be36747d8b72" providerId="ADAL" clId="{8ED379DE-333A-423C-9C69-D46BAC0EB2C7}" dt="2022-06-30T09:49:23.070" v="1031"/>
        <pc:sldMkLst>
          <pc:docMk/>
          <pc:sldMk cId="127519932" sldId="687"/>
        </pc:sldMkLst>
      </pc:sldChg>
      <pc:sldChg chg="addSp delSp modSp del mod">
        <pc:chgData name="Tamsin Cullum" userId="f9ad8753-a5b9-4b1a-8b29-be36747d8b72" providerId="ADAL" clId="{8ED379DE-333A-423C-9C69-D46BAC0EB2C7}" dt="2022-06-30T09:35:04.482" v="589" actId="47"/>
        <pc:sldMkLst>
          <pc:docMk/>
          <pc:sldMk cId="1678533399" sldId="688"/>
        </pc:sldMkLst>
        <pc:spChg chg="del">
          <ac:chgData name="Tamsin Cullum" userId="f9ad8753-a5b9-4b1a-8b29-be36747d8b72" providerId="ADAL" clId="{8ED379DE-333A-423C-9C69-D46BAC0EB2C7}" dt="2022-06-30T09:08:45.667" v="127" actId="478"/>
          <ac:spMkLst>
            <pc:docMk/>
            <pc:sldMk cId="1678533399" sldId="688"/>
            <ac:spMk id="2" creationId="{17B1BCED-4EE9-556A-79E2-7B21D93B369A}"/>
          </ac:spMkLst>
        </pc:spChg>
        <pc:spChg chg="add del mod">
          <ac:chgData name="Tamsin Cullum" userId="f9ad8753-a5b9-4b1a-8b29-be36747d8b72" providerId="ADAL" clId="{8ED379DE-333A-423C-9C69-D46BAC0EB2C7}" dt="2022-06-30T09:08:51.876" v="130" actId="478"/>
          <ac:spMkLst>
            <pc:docMk/>
            <pc:sldMk cId="1678533399" sldId="688"/>
            <ac:spMk id="4" creationId="{B7B76912-3CC0-CFAC-E8B8-4454B0FFB291}"/>
          </ac:spMkLst>
        </pc:spChg>
        <pc:spChg chg="mod">
          <ac:chgData name="Tamsin Cullum" userId="f9ad8753-a5b9-4b1a-8b29-be36747d8b72" providerId="ADAL" clId="{8ED379DE-333A-423C-9C69-D46BAC0EB2C7}" dt="2022-06-30T09:09:23.373" v="148" actId="1076"/>
          <ac:spMkLst>
            <pc:docMk/>
            <pc:sldMk cId="1678533399" sldId="688"/>
            <ac:spMk id="18" creationId="{B61853B8-4BE6-9789-CF4C-6B6993A1FFA9}"/>
          </ac:spMkLst>
        </pc:spChg>
        <pc:spChg chg="mod">
          <ac:chgData name="Tamsin Cullum" userId="f9ad8753-a5b9-4b1a-8b29-be36747d8b72" providerId="ADAL" clId="{8ED379DE-333A-423C-9C69-D46BAC0EB2C7}" dt="2022-06-30T09:09:23.373" v="148" actId="1076"/>
          <ac:spMkLst>
            <pc:docMk/>
            <pc:sldMk cId="1678533399" sldId="688"/>
            <ac:spMk id="20" creationId="{CCEDF88E-C280-CDFB-A874-1391DE896FEC}"/>
          </ac:spMkLst>
        </pc:spChg>
        <pc:spChg chg="mod">
          <ac:chgData name="Tamsin Cullum" userId="f9ad8753-a5b9-4b1a-8b29-be36747d8b72" providerId="ADAL" clId="{8ED379DE-333A-423C-9C69-D46BAC0EB2C7}" dt="2022-06-30T09:09:23.373" v="148" actId="1076"/>
          <ac:spMkLst>
            <pc:docMk/>
            <pc:sldMk cId="1678533399" sldId="688"/>
            <ac:spMk id="33" creationId="{4E4DCA15-E335-2C70-D072-DDA054EA30F2}"/>
          </ac:spMkLst>
        </pc:spChg>
        <pc:spChg chg="mod">
          <ac:chgData name="Tamsin Cullum" userId="f9ad8753-a5b9-4b1a-8b29-be36747d8b72" providerId="ADAL" clId="{8ED379DE-333A-423C-9C69-D46BAC0EB2C7}" dt="2022-06-30T09:08:02.092" v="115" actId="20577"/>
          <ac:spMkLst>
            <pc:docMk/>
            <pc:sldMk cId="1678533399" sldId="688"/>
            <ac:spMk id="53" creationId="{437C83A0-9754-FF0A-D801-CA78F8456E64}"/>
          </ac:spMkLst>
        </pc:spChg>
        <pc:spChg chg="add mod">
          <ac:chgData name="Tamsin Cullum" userId="f9ad8753-a5b9-4b1a-8b29-be36747d8b72" providerId="ADAL" clId="{8ED379DE-333A-423C-9C69-D46BAC0EB2C7}" dt="2022-06-30T09:08:18.378" v="126" actId="20577"/>
          <ac:spMkLst>
            <pc:docMk/>
            <pc:sldMk cId="1678533399" sldId="688"/>
            <ac:spMk id="54" creationId="{EC7038C1-E787-0546-A124-E81831B4CA35}"/>
          </ac:spMkLst>
        </pc:spChg>
        <pc:spChg chg="mod">
          <ac:chgData name="Tamsin Cullum" userId="f9ad8753-a5b9-4b1a-8b29-be36747d8b72" providerId="ADAL" clId="{8ED379DE-333A-423C-9C69-D46BAC0EB2C7}" dt="2022-06-30T09:09:23.373" v="148" actId="1076"/>
          <ac:spMkLst>
            <pc:docMk/>
            <pc:sldMk cId="1678533399" sldId="688"/>
            <ac:spMk id="65" creationId="{562BB543-BA4B-44AC-C154-AC40606A6FFD}"/>
          </ac:spMkLst>
        </pc:spChg>
        <pc:spChg chg="mod">
          <ac:chgData name="Tamsin Cullum" userId="f9ad8753-a5b9-4b1a-8b29-be36747d8b72" providerId="ADAL" clId="{8ED379DE-333A-423C-9C69-D46BAC0EB2C7}" dt="2022-06-30T09:09:23.373" v="148" actId="1076"/>
          <ac:spMkLst>
            <pc:docMk/>
            <pc:sldMk cId="1678533399" sldId="688"/>
            <ac:spMk id="66" creationId="{AAC43779-856A-9CFC-F2FE-3B42DC1B96B2}"/>
          </ac:spMkLst>
        </pc:spChg>
        <pc:spChg chg="mod">
          <ac:chgData name="Tamsin Cullum" userId="f9ad8753-a5b9-4b1a-8b29-be36747d8b72" providerId="ADAL" clId="{8ED379DE-333A-423C-9C69-D46BAC0EB2C7}" dt="2022-06-30T09:09:23.373" v="148" actId="1076"/>
          <ac:spMkLst>
            <pc:docMk/>
            <pc:sldMk cId="1678533399" sldId="688"/>
            <ac:spMk id="67" creationId="{AB2B0247-D4F5-C761-6689-5B1BF5B4FD2D}"/>
          </ac:spMkLst>
        </pc:spChg>
        <pc:spChg chg="mod">
          <ac:chgData name="Tamsin Cullum" userId="f9ad8753-a5b9-4b1a-8b29-be36747d8b72" providerId="ADAL" clId="{8ED379DE-333A-423C-9C69-D46BAC0EB2C7}" dt="2022-06-30T09:09:23.373" v="148" actId="1076"/>
          <ac:spMkLst>
            <pc:docMk/>
            <pc:sldMk cId="1678533399" sldId="688"/>
            <ac:spMk id="68" creationId="{7847FF7B-6026-0DFE-D242-E86B993A252D}"/>
          </ac:spMkLst>
        </pc:spChg>
        <pc:spChg chg="mod">
          <ac:chgData name="Tamsin Cullum" userId="f9ad8753-a5b9-4b1a-8b29-be36747d8b72" providerId="ADAL" clId="{8ED379DE-333A-423C-9C69-D46BAC0EB2C7}" dt="2022-06-30T09:09:23.373" v="148" actId="1076"/>
          <ac:spMkLst>
            <pc:docMk/>
            <pc:sldMk cId="1678533399" sldId="688"/>
            <ac:spMk id="70" creationId="{18FDD888-8525-C5B6-FC6A-018207BCC6A7}"/>
          </ac:spMkLst>
        </pc:spChg>
        <pc:spChg chg="mod">
          <ac:chgData name="Tamsin Cullum" userId="f9ad8753-a5b9-4b1a-8b29-be36747d8b72" providerId="ADAL" clId="{8ED379DE-333A-423C-9C69-D46BAC0EB2C7}" dt="2022-06-30T09:09:23.373" v="148" actId="1076"/>
          <ac:spMkLst>
            <pc:docMk/>
            <pc:sldMk cId="1678533399" sldId="688"/>
            <ac:spMk id="71" creationId="{7FAFBB3C-6B44-7238-CD9E-D9442FBA6E81}"/>
          </ac:spMkLst>
        </pc:spChg>
        <pc:spChg chg="mod">
          <ac:chgData name="Tamsin Cullum" userId="f9ad8753-a5b9-4b1a-8b29-be36747d8b72" providerId="ADAL" clId="{8ED379DE-333A-423C-9C69-D46BAC0EB2C7}" dt="2022-06-30T09:09:23.373" v="148" actId="1076"/>
          <ac:spMkLst>
            <pc:docMk/>
            <pc:sldMk cId="1678533399" sldId="688"/>
            <ac:spMk id="72" creationId="{0A51BC0C-C8CF-1627-D49E-FBE59A027FD6}"/>
          </ac:spMkLst>
        </pc:spChg>
        <pc:spChg chg="mod">
          <ac:chgData name="Tamsin Cullum" userId="f9ad8753-a5b9-4b1a-8b29-be36747d8b72" providerId="ADAL" clId="{8ED379DE-333A-423C-9C69-D46BAC0EB2C7}" dt="2022-06-30T09:09:23.373" v="148" actId="1076"/>
          <ac:spMkLst>
            <pc:docMk/>
            <pc:sldMk cId="1678533399" sldId="688"/>
            <ac:spMk id="73" creationId="{997DE3AA-2A44-174C-3D79-D4E02D84A941}"/>
          </ac:spMkLst>
        </pc:spChg>
        <pc:spChg chg="mod">
          <ac:chgData name="Tamsin Cullum" userId="f9ad8753-a5b9-4b1a-8b29-be36747d8b72" providerId="ADAL" clId="{8ED379DE-333A-423C-9C69-D46BAC0EB2C7}" dt="2022-06-30T09:09:23.373" v="148" actId="1076"/>
          <ac:spMkLst>
            <pc:docMk/>
            <pc:sldMk cId="1678533399" sldId="688"/>
            <ac:spMk id="74" creationId="{E1CCC608-7B8F-5A05-E656-60E1BCAC003D}"/>
          </ac:spMkLst>
        </pc:spChg>
        <pc:spChg chg="mod">
          <ac:chgData name="Tamsin Cullum" userId="f9ad8753-a5b9-4b1a-8b29-be36747d8b72" providerId="ADAL" clId="{8ED379DE-333A-423C-9C69-D46BAC0EB2C7}" dt="2022-06-30T09:09:23.373" v="148" actId="1076"/>
          <ac:spMkLst>
            <pc:docMk/>
            <pc:sldMk cId="1678533399" sldId="688"/>
            <ac:spMk id="75" creationId="{F072D182-3EBB-E2DE-0DC9-9DE43DAB153E}"/>
          </ac:spMkLst>
        </pc:spChg>
        <pc:spChg chg="mod">
          <ac:chgData name="Tamsin Cullum" userId="f9ad8753-a5b9-4b1a-8b29-be36747d8b72" providerId="ADAL" clId="{8ED379DE-333A-423C-9C69-D46BAC0EB2C7}" dt="2022-06-30T09:09:23.373" v="148" actId="1076"/>
          <ac:spMkLst>
            <pc:docMk/>
            <pc:sldMk cId="1678533399" sldId="688"/>
            <ac:spMk id="76" creationId="{E28025D5-9232-9DDB-B9ED-B811E939EE64}"/>
          </ac:spMkLst>
        </pc:spChg>
        <pc:spChg chg="mod">
          <ac:chgData name="Tamsin Cullum" userId="f9ad8753-a5b9-4b1a-8b29-be36747d8b72" providerId="ADAL" clId="{8ED379DE-333A-423C-9C69-D46BAC0EB2C7}" dt="2022-06-30T09:09:23.373" v="148" actId="1076"/>
          <ac:spMkLst>
            <pc:docMk/>
            <pc:sldMk cId="1678533399" sldId="688"/>
            <ac:spMk id="77" creationId="{2D3895D3-7239-855C-97BB-7705DDDC4AA2}"/>
          </ac:spMkLst>
        </pc:spChg>
        <pc:spChg chg="mod">
          <ac:chgData name="Tamsin Cullum" userId="f9ad8753-a5b9-4b1a-8b29-be36747d8b72" providerId="ADAL" clId="{8ED379DE-333A-423C-9C69-D46BAC0EB2C7}" dt="2022-06-30T09:09:23.373" v="148" actId="1076"/>
          <ac:spMkLst>
            <pc:docMk/>
            <pc:sldMk cId="1678533399" sldId="688"/>
            <ac:spMk id="78" creationId="{0814FB11-0620-1913-62E4-C8E1F927504B}"/>
          </ac:spMkLst>
        </pc:spChg>
        <pc:spChg chg="mod">
          <ac:chgData name="Tamsin Cullum" userId="f9ad8753-a5b9-4b1a-8b29-be36747d8b72" providerId="ADAL" clId="{8ED379DE-333A-423C-9C69-D46BAC0EB2C7}" dt="2022-06-30T09:09:03.831" v="133" actId="14100"/>
          <ac:spMkLst>
            <pc:docMk/>
            <pc:sldMk cId="1678533399" sldId="688"/>
            <ac:spMk id="79" creationId="{489A9EB1-4370-D5CD-9D0C-8A4D616D1434}"/>
          </ac:spMkLst>
        </pc:spChg>
        <pc:spChg chg="add del mod">
          <ac:chgData name="Tamsin Cullum" userId="f9ad8753-a5b9-4b1a-8b29-be36747d8b72" providerId="ADAL" clId="{8ED379DE-333A-423C-9C69-D46BAC0EB2C7}" dt="2022-06-30T09:09:08.962" v="147" actId="20577"/>
          <ac:spMkLst>
            <pc:docMk/>
            <pc:sldMk cId="1678533399" sldId="688"/>
            <ac:spMk id="80" creationId="{F726BF1C-D07A-B2FD-1774-6CAEF54339C2}"/>
          </ac:spMkLst>
        </pc:spChg>
      </pc:sldChg>
      <pc:sldChg chg="addSp delSp modSp new mod">
        <pc:chgData name="Tamsin Cullum" userId="f9ad8753-a5b9-4b1a-8b29-be36747d8b72" providerId="ADAL" clId="{8ED379DE-333A-423C-9C69-D46BAC0EB2C7}" dt="2022-07-14T10:41:50.760" v="3448" actId="20577"/>
        <pc:sldMkLst>
          <pc:docMk/>
          <pc:sldMk cId="1008999118" sldId="689"/>
        </pc:sldMkLst>
        <pc:spChg chg="del">
          <ac:chgData name="Tamsin Cullum" userId="f9ad8753-a5b9-4b1a-8b29-be36747d8b72" providerId="ADAL" clId="{8ED379DE-333A-423C-9C69-D46BAC0EB2C7}" dt="2022-06-30T09:09:29.470" v="150" actId="478"/>
          <ac:spMkLst>
            <pc:docMk/>
            <pc:sldMk cId="1008999118" sldId="689"/>
            <ac:spMk id="2" creationId="{689D31B2-40A7-34F9-0C9C-6A093E9A6F65}"/>
          </ac:spMkLst>
        </pc:spChg>
        <pc:spChg chg="del">
          <ac:chgData name="Tamsin Cullum" userId="f9ad8753-a5b9-4b1a-8b29-be36747d8b72" providerId="ADAL" clId="{8ED379DE-333A-423C-9C69-D46BAC0EB2C7}" dt="2022-06-30T09:09:30.559" v="151" actId="478"/>
          <ac:spMkLst>
            <pc:docMk/>
            <pc:sldMk cId="1008999118" sldId="689"/>
            <ac:spMk id="3" creationId="{0DBC6CEF-C47D-C282-6994-FB86D653A6BC}"/>
          </ac:spMkLst>
        </pc:spChg>
        <pc:spChg chg="del">
          <ac:chgData name="Tamsin Cullum" userId="f9ad8753-a5b9-4b1a-8b29-be36747d8b72" providerId="ADAL" clId="{8ED379DE-333A-423C-9C69-D46BAC0EB2C7}" dt="2022-06-30T09:09:31.624" v="152" actId="478"/>
          <ac:spMkLst>
            <pc:docMk/>
            <pc:sldMk cId="1008999118" sldId="689"/>
            <ac:spMk id="4" creationId="{8C5D5DCF-9AD2-EB6E-3AFF-F5D32379C0C5}"/>
          </ac:spMkLst>
        </pc:spChg>
        <pc:spChg chg="del">
          <ac:chgData name="Tamsin Cullum" userId="f9ad8753-a5b9-4b1a-8b29-be36747d8b72" providerId="ADAL" clId="{8ED379DE-333A-423C-9C69-D46BAC0EB2C7}" dt="2022-06-30T09:09:32.762" v="153" actId="478"/>
          <ac:spMkLst>
            <pc:docMk/>
            <pc:sldMk cId="1008999118" sldId="689"/>
            <ac:spMk id="5" creationId="{2BB30BF9-4248-0AF5-5E31-0362A819F6CE}"/>
          </ac:spMkLst>
        </pc:spChg>
        <pc:spChg chg="add mod">
          <ac:chgData name="Tamsin Cullum" userId="f9ad8753-a5b9-4b1a-8b29-be36747d8b72" providerId="ADAL" clId="{8ED379DE-333A-423C-9C69-D46BAC0EB2C7}" dt="2022-06-30T09:28:48.248" v="475" actId="12788"/>
          <ac:spMkLst>
            <pc:docMk/>
            <pc:sldMk cId="1008999118" sldId="689"/>
            <ac:spMk id="6" creationId="{E9306B39-71DA-90BE-EB88-2DB58C074AC6}"/>
          </ac:spMkLst>
        </pc:spChg>
        <pc:spChg chg="add mod">
          <ac:chgData name="Tamsin Cullum" userId="f9ad8753-a5b9-4b1a-8b29-be36747d8b72" providerId="ADAL" clId="{8ED379DE-333A-423C-9C69-D46BAC0EB2C7}" dt="2022-06-30T09:28:41.730" v="474" actId="12788"/>
          <ac:spMkLst>
            <pc:docMk/>
            <pc:sldMk cId="1008999118" sldId="689"/>
            <ac:spMk id="7" creationId="{B13CAC61-6609-5938-0116-A48E5DCB9967}"/>
          </ac:spMkLst>
        </pc:spChg>
        <pc:spChg chg="add mod">
          <ac:chgData name="Tamsin Cullum" userId="f9ad8753-a5b9-4b1a-8b29-be36747d8b72" providerId="ADAL" clId="{8ED379DE-333A-423C-9C69-D46BAC0EB2C7}" dt="2022-06-30T09:29:08.249" v="479" actId="12788"/>
          <ac:spMkLst>
            <pc:docMk/>
            <pc:sldMk cId="1008999118" sldId="689"/>
            <ac:spMk id="8" creationId="{48D7D842-7289-5A12-18AF-0A23456DD90A}"/>
          </ac:spMkLst>
        </pc:spChg>
        <pc:spChg chg="add mod">
          <ac:chgData name="Tamsin Cullum" userId="f9ad8753-a5b9-4b1a-8b29-be36747d8b72" providerId="ADAL" clId="{8ED379DE-333A-423C-9C69-D46BAC0EB2C7}" dt="2022-07-14T10:41:02.386" v="3436" actId="1076"/>
          <ac:spMkLst>
            <pc:docMk/>
            <pc:sldMk cId="1008999118" sldId="689"/>
            <ac:spMk id="9" creationId="{AAFB41A0-A784-1A0C-255A-A955DC9CF0D3}"/>
          </ac:spMkLst>
        </pc:spChg>
        <pc:spChg chg="add mod">
          <ac:chgData name="Tamsin Cullum" userId="f9ad8753-a5b9-4b1a-8b29-be36747d8b72" providerId="ADAL" clId="{8ED379DE-333A-423C-9C69-D46BAC0EB2C7}" dt="2022-06-30T10:11:50.482" v="1516" actId="20577"/>
          <ac:spMkLst>
            <pc:docMk/>
            <pc:sldMk cId="1008999118" sldId="689"/>
            <ac:spMk id="10" creationId="{9C4001B6-0E39-3470-7F5F-7874BB5221D8}"/>
          </ac:spMkLst>
        </pc:spChg>
        <pc:spChg chg="add mod">
          <ac:chgData name="Tamsin Cullum" userId="f9ad8753-a5b9-4b1a-8b29-be36747d8b72" providerId="ADAL" clId="{8ED379DE-333A-423C-9C69-D46BAC0EB2C7}" dt="2022-06-30T09:34:45.302" v="588" actId="12788"/>
          <ac:spMkLst>
            <pc:docMk/>
            <pc:sldMk cId="1008999118" sldId="689"/>
            <ac:spMk id="11" creationId="{95EC4CA3-65B2-8459-5DC5-7F3019DB003A}"/>
          </ac:spMkLst>
        </pc:spChg>
        <pc:spChg chg="add mod">
          <ac:chgData name="Tamsin Cullum" userId="f9ad8753-a5b9-4b1a-8b29-be36747d8b72" providerId="ADAL" clId="{8ED379DE-333A-423C-9C69-D46BAC0EB2C7}" dt="2022-06-30T10:42:50.779" v="2827" actId="20577"/>
          <ac:spMkLst>
            <pc:docMk/>
            <pc:sldMk cId="1008999118" sldId="689"/>
            <ac:spMk id="12" creationId="{21342653-11F8-12B1-FE17-76FA441A3CEB}"/>
          </ac:spMkLst>
        </pc:spChg>
        <pc:spChg chg="add del mod">
          <ac:chgData name="Tamsin Cullum" userId="f9ad8753-a5b9-4b1a-8b29-be36747d8b72" providerId="ADAL" clId="{8ED379DE-333A-423C-9C69-D46BAC0EB2C7}" dt="2022-06-30T09:13:50.343" v="196" actId="478"/>
          <ac:spMkLst>
            <pc:docMk/>
            <pc:sldMk cId="1008999118" sldId="689"/>
            <ac:spMk id="13" creationId="{500037EE-FDA7-B920-E85C-5019DFA2A1A8}"/>
          </ac:spMkLst>
        </pc:spChg>
        <pc:spChg chg="add mod">
          <ac:chgData name="Tamsin Cullum" userId="f9ad8753-a5b9-4b1a-8b29-be36747d8b72" providerId="ADAL" clId="{8ED379DE-333A-423C-9C69-D46BAC0EB2C7}" dt="2022-07-14T10:40:56.634" v="3435"/>
          <ac:spMkLst>
            <pc:docMk/>
            <pc:sldMk cId="1008999118" sldId="689"/>
            <ac:spMk id="14" creationId="{A4789330-4CF8-D45B-AFA2-47F087262C3A}"/>
          </ac:spMkLst>
        </pc:spChg>
        <pc:spChg chg="add mod">
          <ac:chgData name="Tamsin Cullum" userId="f9ad8753-a5b9-4b1a-8b29-be36747d8b72" providerId="ADAL" clId="{8ED379DE-333A-423C-9C69-D46BAC0EB2C7}" dt="2022-06-30T09:32:44.488" v="564" actId="1035"/>
          <ac:spMkLst>
            <pc:docMk/>
            <pc:sldMk cId="1008999118" sldId="689"/>
            <ac:spMk id="15" creationId="{708779C1-67A2-0AD1-8171-6EE32DCBEF5E}"/>
          </ac:spMkLst>
        </pc:spChg>
        <pc:spChg chg="add mod">
          <ac:chgData name="Tamsin Cullum" userId="f9ad8753-a5b9-4b1a-8b29-be36747d8b72" providerId="ADAL" clId="{8ED379DE-333A-423C-9C69-D46BAC0EB2C7}" dt="2022-06-30T09:32:44.488" v="564" actId="1035"/>
          <ac:spMkLst>
            <pc:docMk/>
            <pc:sldMk cId="1008999118" sldId="689"/>
            <ac:spMk id="16" creationId="{DEBA3AE8-6D04-8D89-E657-0664EC63FEC7}"/>
          </ac:spMkLst>
        </pc:spChg>
        <pc:spChg chg="add mod">
          <ac:chgData name="Tamsin Cullum" userId="f9ad8753-a5b9-4b1a-8b29-be36747d8b72" providerId="ADAL" clId="{8ED379DE-333A-423C-9C69-D46BAC0EB2C7}" dt="2022-06-30T09:32:28.785" v="560" actId="408"/>
          <ac:spMkLst>
            <pc:docMk/>
            <pc:sldMk cId="1008999118" sldId="689"/>
            <ac:spMk id="17" creationId="{95E2F0B1-4E8C-CE0E-DDDF-D555679A0B24}"/>
          </ac:spMkLst>
        </pc:spChg>
        <pc:spChg chg="add del mod">
          <ac:chgData name="Tamsin Cullum" userId="f9ad8753-a5b9-4b1a-8b29-be36747d8b72" providerId="ADAL" clId="{8ED379DE-333A-423C-9C69-D46BAC0EB2C7}" dt="2022-07-14T10:41:06.296" v="3437" actId="478"/>
          <ac:spMkLst>
            <pc:docMk/>
            <pc:sldMk cId="1008999118" sldId="689"/>
            <ac:spMk id="18" creationId="{279F797B-3BDD-DF7C-625E-D4A9EB47064B}"/>
          </ac:spMkLst>
        </pc:spChg>
        <pc:spChg chg="add del mod">
          <ac:chgData name="Tamsin Cullum" userId="f9ad8753-a5b9-4b1a-8b29-be36747d8b72" providerId="ADAL" clId="{8ED379DE-333A-423C-9C69-D46BAC0EB2C7}" dt="2022-06-30T09:24:41.635" v="384" actId="478"/>
          <ac:spMkLst>
            <pc:docMk/>
            <pc:sldMk cId="1008999118" sldId="689"/>
            <ac:spMk id="19" creationId="{2AD0C7E4-F30F-FB83-1E75-BD33A2D1C0A2}"/>
          </ac:spMkLst>
        </pc:spChg>
        <pc:spChg chg="add mod">
          <ac:chgData name="Tamsin Cullum" userId="f9ad8753-a5b9-4b1a-8b29-be36747d8b72" providerId="ADAL" clId="{8ED379DE-333A-423C-9C69-D46BAC0EB2C7}" dt="2022-07-14T10:41:50.760" v="3448" actId="20577"/>
          <ac:spMkLst>
            <pc:docMk/>
            <pc:sldMk cId="1008999118" sldId="689"/>
            <ac:spMk id="20" creationId="{D1C14B0B-6477-9919-925E-CB4D6CB9E68E}"/>
          </ac:spMkLst>
        </pc:spChg>
        <pc:spChg chg="add mod">
          <ac:chgData name="Tamsin Cullum" userId="f9ad8753-a5b9-4b1a-8b29-be36747d8b72" providerId="ADAL" clId="{8ED379DE-333A-423C-9C69-D46BAC0EB2C7}" dt="2022-07-14T10:41:14.988" v="3438" actId="1076"/>
          <ac:spMkLst>
            <pc:docMk/>
            <pc:sldMk cId="1008999118" sldId="689"/>
            <ac:spMk id="21" creationId="{59367903-5400-2AE3-E815-F1AA4AD708FA}"/>
          </ac:spMkLst>
        </pc:spChg>
        <pc:spChg chg="add mod">
          <ac:chgData name="Tamsin Cullum" userId="f9ad8753-a5b9-4b1a-8b29-be36747d8b72" providerId="ADAL" clId="{8ED379DE-333A-423C-9C69-D46BAC0EB2C7}" dt="2022-06-30T09:34:45.302" v="588" actId="12788"/>
          <ac:spMkLst>
            <pc:docMk/>
            <pc:sldMk cId="1008999118" sldId="689"/>
            <ac:spMk id="22" creationId="{E78932A6-F540-63AB-3FE1-2E23A24BADA7}"/>
          </ac:spMkLst>
        </pc:spChg>
        <pc:spChg chg="add mod">
          <ac:chgData name="Tamsin Cullum" userId="f9ad8753-a5b9-4b1a-8b29-be36747d8b72" providerId="ADAL" clId="{8ED379DE-333A-423C-9C69-D46BAC0EB2C7}" dt="2022-06-30T09:40:18.413" v="614" actId="20577"/>
          <ac:spMkLst>
            <pc:docMk/>
            <pc:sldMk cId="1008999118" sldId="689"/>
            <ac:spMk id="23" creationId="{DF6E3710-9092-3CB6-EA1E-20FDC2E62D29}"/>
          </ac:spMkLst>
        </pc:spChg>
        <pc:spChg chg="add mod">
          <ac:chgData name="Tamsin Cullum" userId="f9ad8753-a5b9-4b1a-8b29-be36747d8b72" providerId="ADAL" clId="{8ED379DE-333A-423C-9C69-D46BAC0EB2C7}" dt="2022-06-30T09:34:45.302" v="588" actId="12788"/>
          <ac:spMkLst>
            <pc:docMk/>
            <pc:sldMk cId="1008999118" sldId="689"/>
            <ac:spMk id="24" creationId="{D64D15AC-85D3-93DE-6755-151C0F078EE0}"/>
          </ac:spMkLst>
        </pc:spChg>
        <pc:spChg chg="add mod">
          <ac:chgData name="Tamsin Cullum" userId="f9ad8753-a5b9-4b1a-8b29-be36747d8b72" providerId="ADAL" clId="{8ED379DE-333A-423C-9C69-D46BAC0EB2C7}" dt="2022-06-30T09:34:45.302" v="588" actId="12788"/>
          <ac:spMkLst>
            <pc:docMk/>
            <pc:sldMk cId="1008999118" sldId="689"/>
            <ac:spMk id="25" creationId="{A74E2B81-EFDB-AEE8-FCF2-E345DDAA9A12}"/>
          </ac:spMkLst>
        </pc:spChg>
        <pc:spChg chg="add mod">
          <ac:chgData name="Tamsin Cullum" userId="f9ad8753-a5b9-4b1a-8b29-be36747d8b72" providerId="ADAL" clId="{8ED379DE-333A-423C-9C69-D46BAC0EB2C7}" dt="2022-06-30T09:32:28.785" v="560" actId="408"/>
          <ac:spMkLst>
            <pc:docMk/>
            <pc:sldMk cId="1008999118" sldId="689"/>
            <ac:spMk id="26" creationId="{C3CDF4F6-52A0-0E2B-9191-D327ED6D5EBE}"/>
          </ac:spMkLst>
        </pc:spChg>
        <pc:spChg chg="add mod">
          <ac:chgData name="Tamsin Cullum" userId="f9ad8753-a5b9-4b1a-8b29-be36747d8b72" providerId="ADAL" clId="{8ED379DE-333A-423C-9C69-D46BAC0EB2C7}" dt="2022-06-30T09:32:56.346" v="568" actId="1035"/>
          <ac:spMkLst>
            <pc:docMk/>
            <pc:sldMk cId="1008999118" sldId="689"/>
            <ac:spMk id="27" creationId="{DC71B3FA-B57A-E597-0DAC-B44446DCB122}"/>
          </ac:spMkLst>
        </pc:spChg>
        <pc:spChg chg="add mod">
          <ac:chgData name="Tamsin Cullum" userId="f9ad8753-a5b9-4b1a-8b29-be36747d8b72" providerId="ADAL" clId="{8ED379DE-333A-423C-9C69-D46BAC0EB2C7}" dt="2022-06-30T09:40:35.669" v="619" actId="20577"/>
          <ac:spMkLst>
            <pc:docMk/>
            <pc:sldMk cId="1008999118" sldId="689"/>
            <ac:spMk id="28" creationId="{C9CF3760-E9D0-C98F-4747-2198BA535DD4}"/>
          </ac:spMkLst>
        </pc:spChg>
        <pc:spChg chg="add mod">
          <ac:chgData name="Tamsin Cullum" userId="f9ad8753-a5b9-4b1a-8b29-be36747d8b72" providerId="ADAL" clId="{8ED379DE-333A-423C-9C69-D46BAC0EB2C7}" dt="2022-06-30T09:32:28.785" v="560" actId="408"/>
          <ac:spMkLst>
            <pc:docMk/>
            <pc:sldMk cId="1008999118" sldId="689"/>
            <ac:spMk id="29" creationId="{F3FF5201-7EE9-BC16-2057-3CB5127846AB}"/>
          </ac:spMkLst>
        </pc:spChg>
        <pc:spChg chg="add mod">
          <ac:chgData name="Tamsin Cullum" userId="f9ad8753-a5b9-4b1a-8b29-be36747d8b72" providerId="ADAL" clId="{8ED379DE-333A-423C-9C69-D46BAC0EB2C7}" dt="2022-06-30T09:32:56.346" v="568" actId="1035"/>
          <ac:spMkLst>
            <pc:docMk/>
            <pc:sldMk cId="1008999118" sldId="689"/>
            <ac:spMk id="30" creationId="{A2EF7A0A-C00B-37FB-88A3-E3D72AB63423}"/>
          </ac:spMkLst>
        </pc:spChg>
        <pc:spChg chg="add mod">
          <ac:chgData name="Tamsin Cullum" userId="f9ad8753-a5b9-4b1a-8b29-be36747d8b72" providerId="ADAL" clId="{8ED379DE-333A-423C-9C69-D46BAC0EB2C7}" dt="2022-06-30T09:33:01.786" v="570" actId="1035"/>
          <ac:spMkLst>
            <pc:docMk/>
            <pc:sldMk cId="1008999118" sldId="689"/>
            <ac:spMk id="31" creationId="{3E0B6338-ED4F-9C32-4E0F-78EF8A70BD3C}"/>
          </ac:spMkLst>
        </pc:spChg>
        <pc:spChg chg="add del mod">
          <ac:chgData name="Tamsin Cullum" userId="f9ad8753-a5b9-4b1a-8b29-be36747d8b72" providerId="ADAL" clId="{8ED379DE-333A-423C-9C69-D46BAC0EB2C7}" dt="2022-06-30T09:25:02.933" v="401" actId="478"/>
          <ac:spMkLst>
            <pc:docMk/>
            <pc:sldMk cId="1008999118" sldId="689"/>
            <ac:spMk id="32" creationId="{D3104EC3-F353-E938-AA65-6EFD98DE986D}"/>
          </ac:spMkLst>
        </pc:spChg>
        <pc:spChg chg="add del mod">
          <ac:chgData name="Tamsin Cullum" userId="f9ad8753-a5b9-4b1a-8b29-be36747d8b72" providerId="ADAL" clId="{8ED379DE-333A-423C-9C69-D46BAC0EB2C7}" dt="2022-06-30T09:15:31.785" v="220" actId="478"/>
          <ac:spMkLst>
            <pc:docMk/>
            <pc:sldMk cId="1008999118" sldId="689"/>
            <ac:spMk id="33" creationId="{240F38FC-6642-7180-084D-72B4C447D44D}"/>
          </ac:spMkLst>
        </pc:spChg>
        <pc:spChg chg="add mod">
          <ac:chgData name="Tamsin Cullum" userId="f9ad8753-a5b9-4b1a-8b29-be36747d8b72" providerId="ADAL" clId="{8ED379DE-333A-423C-9C69-D46BAC0EB2C7}" dt="2022-06-30T09:40:43.996" v="622" actId="20577"/>
          <ac:spMkLst>
            <pc:docMk/>
            <pc:sldMk cId="1008999118" sldId="689"/>
            <ac:spMk id="34" creationId="{BBD107A5-9DDD-D773-772D-6583EBB4EEB5}"/>
          </ac:spMkLst>
        </pc:spChg>
        <pc:spChg chg="add del mod">
          <ac:chgData name="Tamsin Cullum" userId="f9ad8753-a5b9-4b1a-8b29-be36747d8b72" providerId="ADAL" clId="{8ED379DE-333A-423C-9C69-D46BAC0EB2C7}" dt="2022-06-30T09:22:04.475" v="366" actId="478"/>
          <ac:spMkLst>
            <pc:docMk/>
            <pc:sldMk cId="1008999118" sldId="689"/>
            <ac:spMk id="35" creationId="{0ECD9F04-998F-72B1-61C1-CF58493DA08C}"/>
          </ac:spMkLst>
        </pc:spChg>
        <pc:spChg chg="add del mod">
          <ac:chgData name="Tamsin Cullum" userId="f9ad8753-a5b9-4b1a-8b29-be36747d8b72" providerId="ADAL" clId="{8ED379DE-333A-423C-9C69-D46BAC0EB2C7}" dt="2022-06-30T09:22:04.475" v="366" actId="478"/>
          <ac:spMkLst>
            <pc:docMk/>
            <pc:sldMk cId="1008999118" sldId="689"/>
            <ac:spMk id="36" creationId="{82CB96F7-B9C9-F6B5-C12A-F2B91D1AA680}"/>
          </ac:spMkLst>
        </pc:spChg>
        <pc:spChg chg="add del mod">
          <ac:chgData name="Tamsin Cullum" userId="f9ad8753-a5b9-4b1a-8b29-be36747d8b72" providerId="ADAL" clId="{8ED379DE-333A-423C-9C69-D46BAC0EB2C7}" dt="2022-06-30T09:22:00.467" v="365" actId="478"/>
          <ac:spMkLst>
            <pc:docMk/>
            <pc:sldMk cId="1008999118" sldId="689"/>
            <ac:spMk id="37" creationId="{714D6C57-3A46-9EB0-2D8D-5FB1141345F6}"/>
          </ac:spMkLst>
        </pc:spChg>
        <pc:spChg chg="add mod">
          <ac:chgData name="Tamsin Cullum" userId="f9ad8753-a5b9-4b1a-8b29-be36747d8b72" providerId="ADAL" clId="{8ED379DE-333A-423C-9C69-D46BAC0EB2C7}" dt="2022-06-30T09:34:45.302" v="588" actId="12788"/>
          <ac:spMkLst>
            <pc:docMk/>
            <pc:sldMk cId="1008999118" sldId="689"/>
            <ac:spMk id="38" creationId="{3B2243C4-EF81-10AA-84B8-8E6759CB0771}"/>
          </ac:spMkLst>
        </pc:spChg>
        <pc:spChg chg="add mod">
          <ac:chgData name="Tamsin Cullum" userId="f9ad8753-a5b9-4b1a-8b29-be36747d8b72" providerId="ADAL" clId="{8ED379DE-333A-423C-9C69-D46BAC0EB2C7}" dt="2022-06-30T09:32:56.346" v="568" actId="1035"/>
          <ac:spMkLst>
            <pc:docMk/>
            <pc:sldMk cId="1008999118" sldId="689"/>
            <ac:spMk id="39" creationId="{B752A437-0CFE-3D29-8A46-594D363CD6F4}"/>
          </ac:spMkLst>
        </pc:spChg>
        <pc:spChg chg="add mod">
          <ac:chgData name="Tamsin Cullum" userId="f9ad8753-a5b9-4b1a-8b29-be36747d8b72" providerId="ADAL" clId="{8ED379DE-333A-423C-9C69-D46BAC0EB2C7}" dt="2022-06-30T09:33:44.426" v="579" actId="1036"/>
          <ac:spMkLst>
            <pc:docMk/>
            <pc:sldMk cId="1008999118" sldId="689"/>
            <ac:spMk id="40" creationId="{0E11AA7B-900B-D148-75C1-0C890F5AA84A}"/>
          </ac:spMkLst>
        </pc:spChg>
        <pc:spChg chg="add mod">
          <ac:chgData name="Tamsin Cullum" userId="f9ad8753-a5b9-4b1a-8b29-be36747d8b72" providerId="ADAL" clId="{8ED379DE-333A-423C-9C69-D46BAC0EB2C7}" dt="2022-06-30T09:33:01.786" v="570" actId="1035"/>
          <ac:spMkLst>
            <pc:docMk/>
            <pc:sldMk cId="1008999118" sldId="689"/>
            <ac:spMk id="41" creationId="{485E798A-3959-B340-1F38-3040B027B254}"/>
          </ac:spMkLst>
        </pc:spChg>
        <pc:spChg chg="add mod">
          <ac:chgData name="Tamsin Cullum" userId="f9ad8753-a5b9-4b1a-8b29-be36747d8b72" providerId="ADAL" clId="{8ED379DE-333A-423C-9C69-D46BAC0EB2C7}" dt="2022-06-30T09:40:47.113" v="624" actId="20577"/>
          <ac:spMkLst>
            <pc:docMk/>
            <pc:sldMk cId="1008999118" sldId="689"/>
            <ac:spMk id="42" creationId="{493C5032-3FAB-6F26-6787-3B5B3B5148ED}"/>
          </ac:spMkLst>
        </pc:spChg>
        <pc:spChg chg="add del mod">
          <ac:chgData name="Tamsin Cullum" userId="f9ad8753-a5b9-4b1a-8b29-be36747d8b72" providerId="ADAL" clId="{8ED379DE-333A-423C-9C69-D46BAC0EB2C7}" dt="2022-06-30T09:21:36.085" v="357" actId="478"/>
          <ac:spMkLst>
            <pc:docMk/>
            <pc:sldMk cId="1008999118" sldId="689"/>
            <ac:spMk id="43" creationId="{AFFAC125-F07A-8FDA-2748-6856FF559753}"/>
          </ac:spMkLst>
        </pc:spChg>
        <pc:spChg chg="add mod">
          <ac:chgData name="Tamsin Cullum" userId="f9ad8753-a5b9-4b1a-8b29-be36747d8b72" providerId="ADAL" clId="{8ED379DE-333A-423C-9C69-D46BAC0EB2C7}" dt="2022-07-04T10:42:44.848" v="3379" actId="12788"/>
          <ac:spMkLst>
            <pc:docMk/>
            <pc:sldMk cId="1008999118" sldId="689"/>
            <ac:spMk id="44" creationId="{7B69642E-C4CE-FD49-4E02-DE8449779173}"/>
          </ac:spMkLst>
        </pc:spChg>
        <pc:spChg chg="add mod">
          <ac:chgData name="Tamsin Cullum" userId="f9ad8753-a5b9-4b1a-8b29-be36747d8b72" providerId="ADAL" clId="{8ED379DE-333A-423C-9C69-D46BAC0EB2C7}" dt="2022-07-04T10:42:44.848" v="3379" actId="12788"/>
          <ac:spMkLst>
            <pc:docMk/>
            <pc:sldMk cId="1008999118" sldId="689"/>
            <ac:spMk id="45" creationId="{48B281DD-D41B-6C69-A5EE-17C5A03B1C35}"/>
          </ac:spMkLst>
        </pc:spChg>
        <pc:spChg chg="add mod">
          <ac:chgData name="Tamsin Cullum" userId="f9ad8753-a5b9-4b1a-8b29-be36747d8b72" providerId="ADAL" clId="{8ED379DE-333A-423C-9C69-D46BAC0EB2C7}" dt="2022-07-04T10:42:44.848" v="3379" actId="12788"/>
          <ac:spMkLst>
            <pc:docMk/>
            <pc:sldMk cId="1008999118" sldId="689"/>
            <ac:spMk id="46" creationId="{F6C6B161-6793-05A8-BDCE-D3A4665C42B9}"/>
          </ac:spMkLst>
        </pc:spChg>
        <pc:spChg chg="add mod">
          <ac:chgData name="Tamsin Cullum" userId="f9ad8753-a5b9-4b1a-8b29-be36747d8b72" providerId="ADAL" clId="{8ED379DE-333A-423C-9C69-D46BAC0EB2C7}" dt="2022-07-04T10:42:44.848" v="3379" actId="12788"/>
          <ac:spMkLst>
            <pc:docMk/>
            <pc:sldMk cId="1008999118" sldId="689"/>
            <ac:spMk id="47" creationId="{C970AA6C-B7D6-D8B1-F2E9-D2A97C517541}"/>
          </ac:spMkLst>
        </pc:spChg>
        <pc:spChg chg="add mod">
          <ac:chgData name="Tamsin Cullum" userId="f9ad8753-a5b9-4b1a-8b29-be36747d8b72" providerId="ADAL" clId="{8ED379DE-333A-423C-9C69-D46BAC0EB2C7}" dt="2022-07-04T10:42:44.848" v="3379" actId="12788"/>
          <ac:spMkLst>
            <pc:docMk/>
            <pc:sldMk cId="1008999118" sldId="689"/>
            <ac:spMk id="48" creationId="{EAFB4234-918A-16B7-427F-B3C9D11CF7E1}"/>
          </ac:spMkLst>
        </pc:spChg>
        <pc:spChg chg="add mod">
          <ac:chgData name="Tamsin Cullum" userId="f9ad8753-a5b9-4b1a-8b29-be36747d8b72" providerId="ADAL" clId="{8ED379DE-333A-423C-9C69-D46BAC0EB2C7}" dt="2022-06-30T09:33:06.875" v="572" actId="1036"/>
          <ac:spMkLst>
            <pc:docMk/>
            <pc:sldMk cId="1008999118" sldId="689"/>
            <ac:spMk id="49" creationId="{EC666704-C902-83DD-0717-AA568B0F6189}"/>
          </ac:spMkLst>
        </pc:spChg>
        <pc:spChg chg="add mod">
          <ac:chgData name="Tamsin Cullum" userId="f9ad8753-a5b9-4b1a-8b29-be36747d8b72" providerId="ADAL" clId="{8ED379DE-333A-423C-9C69-D46BAC0EB2C7}" dt="2022-07-04T10:42:44.848" v="3379" actId="12788"/>
          <ac:spMkLst>
            <pc:docMk/>
            <pc:sldMk cId="1008999118" sldId="689"/>
            <ac:spMk id="50" creationId="{4ABA810C-A48E-D5BE-3863-548FC111B496}"/>
          </ac:spMkLst>
        </pc:spChg>
        <pc:spChg chg="add mod">
          <ac:chgData name="Tamsin Cullum" userId="f9ad8753-a5b9-4b1a-8b29-be36747d8b72" providerId="ADAL" clId="{8ED379DE-333A-423C-9C69-D46BAC0EB2C7}" dt="2022-07-04T10:42:44.848" v="3379" actId="12788"/>
          <ac:spMkLst>
            <pc:docMk/>
            <pc:sldMk cId="1008999118" sldId="689"/>
            <ac:spMk id="51" creationId="{3594F521-CDF4-AB63-452E-B376CD58F716}"/>
          </ac:spMkLst>
        </pc:spChg>
        <pc:spChg chg="add mod">
          <ac:chgData name="Tamsin Cullum" userId="f9ad8753-a5b9-4b1a-8b29-be36747d8b72" providerId="ADAL" clId="{8ED379DE-333A-423C-9C69-D46BAC0EB2C7}" dt="2022-06-30T09:32:44.488" v="564" actId="1035"/>
          <ac:spMkLst>
            <pc:docMk/>
            <pc:sldMk cId="1008999118" sldId="689"/>
            <ac:spMk id="52" creationId="{5A305F7D-9CAD-BD9C-39B3-0E522EEB0225}"/>
          </ac:spMkLst>
        </pc:spChg>
        <pc:spChg chg="add mod">
          <ac:chgData name="Tamsin Cullum" userId="f9ad8753-a5b9-4b1a-8b29-be36747d8b72" providerId="ADAL" clId="{8ED379DE-333A-423C-9C69-D46BAC0EB2C7}" dt="2022-06-30T10:36:57.382" v="2618" actId="20577"/>
          <ac:spMkLst>
            <pc:docMk/>
            <pc:sldMk cId="1008999118" sldId="689"/>
            <ac:spMk id="53" creationId="{492CB5AB-0050-3A1D-B282-0FB71E4FD2B5}"/>
          </ac:spMkLst>
        </pc:spChg>
        <pc:spChg chg="add mod">
          <ac:chgData name="Tamsin Cullum" userId="f9ad8753-a5b9-4b1a-8b29-be36747d8b72" providerId="ADAL" clId="{8ED379DE-333A-423C-9C69-D46BAC0EB2C7}" dt="2022-06-30T09:27:56.682" v="470" actId="207"/>
          <ac:spMkLst>
            <pc:docMk/>
            <pc:sldMk cId="1008999118" sldId="689"/>
            <ac:spMk id="54" creationId="{4E103DF2-EE5B-2878-1938-826D61B823E3}"/>
          </ac:spMkLst>
        </pc:spChg>
        <pc:spChg chg="add del mod">
          <ac:chgData name="Tamsin Cullum" userId="f9ad8753-a5b9-4b1a-8b29-be36747d8b72" providerId="ADAL" clId="{8ED379DE-333A-423C-9C69-D46BAC0EB2C7}" dt="2022-06-30T09:21:06.155" v="350" actId="478"/>
          <ac:spMkLst>
            <pc:docMk/>
            <pc:sldMk cId="1008999118" sldId="689"/>
            <ac:spMk id="55" creationId="{EAB2DACA-9CEC-CF9C-80D5-D65F5DDC3B34}"/>
          </ac:spMkLst>
        </pc:spChg>
        <pc:spChg chg="add mod">
          <ac:chgData name="Tamsin Cullum" userId="f9ad8753-a5b9-4b1a-8b29-be36747d8b72" providerId="ADAL" clId="{8ED379DE-333A-423C-9C69-D46BAC0EB2C7}" dt="2022-06-30T09:34:45.302" v="588" actId="12788"/>
          <ac:spMkLst>
            <pc:docMk/>
            <pc:sldMk cId="1008999118" sldId="689"/>
            <ac:spMk id="56" creationId="{3A5B1A39-878E-B703-97DE-2D66426C16A5}"/>
          </ac:spMkLst>
        </pc:spChg>
        <pc:spChg chg="add mod">
          <ac:chgData name="Tamsin Cullum" userId="f9ad8753-a5b9-4b1a-8b29-be36747d8b72" providerId="ADAL" clId="{8ED379DE-333A-423C-9C69-D46BAC0EB2C7}" dt="2022-07-14T10:41:37.587" v="3447" actId="20577"/>
          <ac:spMkLst>
            <pc:docMk/>
            <pc:sldMk cId="1008999118" sldId="689"/>
            <ac:spMk id="57" creationId="{4A5F4870-2A21-E796-B011-115E8C278739}"/>
          </ac:spMkLst>
        </pc:spChg>
        <pc:spChg chg="add mod">
          <ac:chgData name="Tamsin Cullum" userId="f9ad8753-a5b9-4b1a-8b29-be36747d8b72" providerId="ADAL" clId="{8ED379DE-333A-423C-9C69-D46BAC0EB2C7}" dt="2022-07-04T10:42:44.848" v="3379" actId="12788"/>
          <ac:spMkLst>
            <pc:docMk/>
            <pc:sldMk cId="1008999118" sldId="689"/>
            <ac:spMk id="58" creationId="{4B025455-5AEA-1D5B-58AC-A8485A81565B}"/>
          </ac:spMkLst>
        </pc:spChg>
        <pc:spChg chg="add mod">
          <ac:chgData name="Tamsin Cullum" userId="f9ad8753-a5b9-4b1a-8b29-be36747d8b72" providerId="ADAL" clId="{8ED379DE-333A-423C-9C69-D46BAC0EB2C7}" dt="2022-07-04T10:42:44.848" v="3379" actId="12788"/>
          <ac:spMkLst>
            <pc:docMk/>
            <pc:sldMk cId="1008999118" sldId="689"/>
            <ac:spMk id="59" creationId="{6D2055DC-2210-90E2-EE86-4FAB90377B8F}"/>
          </ac:spMkLst>
        </pc:spChg>
        <pc:spChg chg="add mod">
          <ac:chgData name="Tamsin Cullum" userId="f9ad8753-a5b9-4b1a-8b29-be36747d8b72" providerId="ADAL" clId="{8ED379DE-333A-423C-9C69-D46BAC0EB2C7}" dt="2022-06-30T10:37:07.989" v="2632" actId="20577"/>
          <ac:spMkLst>
            <pc:docMk/>
            <pc:sldMk cId="1008999118" sldId="689"/>
            <ac:spMk id="60" creationId="{A355670B-6556-FB69-36C8-08D40507A32A}"/>
          </ac:spMkLst>
        </pc:spChg>
        <pc:spChg chg="add mod">
          <ac:chgData name="Tamsin Cullum" userId="f9ad8753-a5b9-4b1a-8b29-be36747d8b72" providerId="ADAL" clId="{8ED379DE-333A-423C-9C69-D46BAC0EB2C7}" dt="2022-06-30T09:28:00.625" v="471" actId="207"/>
          <ac:spMkLst>
            <pc:docMk/>
            <pc:sldMk cId="1008999118" sldId="689"/>
            <ac:spMk id="61" creationId="{F26E3BBB-DB71-57EF-77DF-D11EFDC32887}"/>
          </ac:spMkLst>
        </pc:spChg>
      </pc:sldChg>
      <pc:sldChg chg="addSp delSp add del setBg delDesignElem">
        <pc:chgData name="Tamsin Cullum" userId="f9ad8753-a5b9-4b1a-8b29-be36747d8b72" providerId="ADAL" clId="{8ED379DE-333A-423C-9C69-D46BAC0EB2C7}" dt="2022-06-30T09:49:38.942" v="1034"/>
        <pc:sldMkLst>
          <pc:docMk/>
          <pc:sldMk cId="1744705429" sldId="690"/>
        </pc:sldMkLst>
        <pc:spChg chg="add del">
          <ac:chgData name="Tamsin Cullum" userId="f9ad8753-a5b9-4b1a-8b29-be36747d8b72" providerId="ADAL" clId="{8ED379DE-333A-423C-9C69-D46BAC0EB2C7}" dt="2022-06-30T09:49:38.942" v="1034"/>
          <ac:spMkLst>
            <pc:docMk/>
            <pc:sldMk cId="1744705429" sldId="690"/>
            <ac:spMk id="25" creationId="{B775CD93-9DF2-48CB-9F57-1BCA9A46C7FA}"/>
          </ac:spMkLst>
        </pc:spChg>
        <pc:spChg chg="add del">
          <ac:chgData name="Tamsin Cullum" userId="f9ad8753-a5b9-4b1a-8b29-be36747d8b72" providerId="ADAL" clId="{8ED379DE-333A-423C-9C69-D46BAC0EB2C7}" dt="2022-06-30T09:49:38.942" v="1034"/>
          <ac:spMkLst>
            <pc:docMk/>
            <pc:sldMk cId="1744705429" sldId="690"/>
            <ac:spMk id="26" creationId="{6166C6D1-23AC-49C4-BA07-238E4E9F8CEB}"/>
          </ac:spMkLst>
        </pc:spChg>
        <pc:spChg chg="add del">
          <ac:chgData name="Tamsin Cullum" userId="f9ad8753-a5b9-4b1a-8b29-be36747d8b72" providerId="ADAL" clId="{8ED379DE-333A-423C-9C69-D46BAC0EB2C7}" dt="2022-06-30T09:49:38.942" v="1034"/>
          <ac:spMkLst>
            <pc:docMk/>
            <pc:sldMk cId="1744705429" sldId="690"/>
            <ac:spMk id="27" creationId="{1C091803-41C2-48E0-9228-5148460C7479}"/>
          </ac:spMkLst>
        </pc:spChg>
      </pc:sldChg>
      <pc:sldChg chg="new del">
        <pc:chgData name="Tamsin Cullum" userId="f9ad8753-a5b9-4b1a-8b29-be36747d8b72" providerId="ADAL" clId="{8ED379DE-333A-423C-9C69-D46BAC0EB2C7}" dt="2022-06-30T09:49:45.706" v="1037" actId="47"/>
        <pc:sldMkLst>
          <pc:docMk/>
          <pc:sldMk cId="2169261699" sldId="690"/>
        </pc:sldMkLst>
      </pc:sldChg>
      <pc:sldChg chg="modSp add mod">
        <pc:chgData name="Tamsin Cullum" userId="f9ad8753-a5b9-4b1a-8b29-be36747d8b72" providerId="ADAL" clId="{8ED379DE-333A-423C-9C69-D46BAC0EB2C7}" dt="2022-06-30T09:49:58.353" v="1049" actId="20577"/>
        <pc:sldMkLst>
          <pc:docMk/>
          <pc:sldMk cId="1149582102" sldId="691"/>
        </pc:sldMkLst>
        <pc:spChg chg="mod">
          <ac:chgData name="Tamsin Cullum" userId="f9ad8753-a5b9-4b1a-8b29-be36747d8b72" providerId="ADAL" clId="{8ED379DE-333A-423C-9C69-D46BAC0EB2C7}" dt="2022-06-30T09:49:51.588" v="1048" actId="20577"/>
          <ac:spMkLst>
            <pc:docMk/>
            <pc:sldMk cId="1149582102" sldId="691"/>
            <ac:spMk id="4" creationId="{5FB56AF2-10D5-40D8-AF2C-23A544B83100}"/>
          </ac:spMkLst>
        </pc:spChg>
        <pc:spChg chg="mod">
          <ac:chgData name="Tamsin Cullum" userId="f9ad8753-a5b9-4b1a-8b29-be36747d8b72" providerId="ADAL" clId="{8ED379DE-333A-423C-9C69-D46BAC0EB2C7}" dt="2022-06-30T09:49:58.353" v="1049" actId="20577"/>
          <ac:spMkLst>
            <pc:docMk/>
            <pc:sldMk cId="1149582102" sldId="691"/>
            <ac:spMk id="6" creationId="{DDE3743F-59F1-4983-B106-8506D2E831B9}"/>
          </ac:spMkLst>
        </pc:spChg>
      </pc:sldChg>
      <pc:sldChg chg="addSp delSp modSp add del mod ord modNotesTx">
        <pc:chgData name="Tamsin Cullum" userId="f9ad8753-a5b9-4b1a-8b29-be36747d8b72" providerId="ADAL" clId="{8ED379DE-333A-423C-9C69-D46BAC0EB2C7}" dt="2022-06-30T10:36:41.204" v="2612" actId="47"/>
        <pc:sldMkLst>
          <pc:docMk/>
          <pc:sldMk cId="2202533420" sldId="692"/>
        </pc:sldMkLst>
        <pc:spChg chg="mod">
          <ac:chgData name="Tamsin Cullum" userId="f9ad8753-a5b9-4b1a-8b29-be36747d8b72" providerId="ADAL" clId="{8ED379DE-333A-423C-9C69-D46BAC0EB2C7}" dt="2022-06-30T10:16:23.774" v="1668" actId="14100"/>
          <ac:spMkLst>
            <pc:docMk/>
            <pc:sldMk cId="2202533420" sldId="692"/>
            <ac:spMk id="7" creationId="{023C57AF-8483-4D94-B9E7-E67149BCD193}"/>
          </ac:spMkLst>
        </pc:spChg>
        <pc:spChg chg="del">
          <ac:chgData name="Tamsin Cullum" userId="f9ad8753-a5b9-4b1a-8b29-be36747d8b72" providerId="ADAL" clId="{8ED379DE-333A-423C-9C69-D46BAC0EB2C7}" dt="2022-06-30T10:10:59.153" v="1442" actId="478"/>
          <ac:spMkLst>
            <pc:docMk/>
            <pc:sldMk cId="2202533420" sldId="692"/>
            <ac:spMk id="33" creationId="{9EFEFB83-D0F4-48B4-81C5-FD2E87A921A9}"/>
          </ac:spMkLst>
        </pc:spChg>
        <pc:spChg chg="add mod">
          <ac:chgData name="Tamsin Cullum" userId="f9ad8753-a5b9-4b1a-8b29-be36747d8b72" providerId="ADAL" clId="{8ED379DE-333A-423C-9C69-D46BAC0EB2C7}" dt="2022-06-30T10:16:30.407" v="1669" actId="1076"/>
          <ac:spMkLst>
            <pc:docMk/>
            <pc:sldMk cId="2202533420" sldId="692"/>
            <ac:spMk id="37" creationId="{7F6914C7-3001-CCCB-3DB1-E31FFEA4CDFB}"/>
          </ac:spMkLst>
        </pc:spChg>
        <pc:spChg chg="add mod">
          <ac:chgData name="Tamsin Cullum" userId="f9ad8753-a5b9-4b1a-8b29-be36747d8b72" providerId="ADAL" clId="{8ED379DE-333A-423C-9C69-D46BAC0EB2C7}" dt="2022-06-30T10:16:30.407" v="1669" actId="1076"/>
          <ac:spMkLst>
            <pc:docMk/>
            <pc:sldMk cId="2202533420" sldId="692"/>
            <ac:spMk id="38" creationId="{69FD57FF-9F74-B6B7-5309-2BF0EA7F0435}"/>
          </ac:spMkLst>
        </pc:spChg>
        <pc:spChg chg="add mod">
          <ac:chgData name="Tamsin Cullum" userId="f9ad8753-a5b9-4b1a-8b29-be36747d8b72" providerId="ADAL" clId="{8ED379DE-333A-423C-9C69-D46BAC0EB2C7}" dt="2022-06-30T10:16:43.910" v="1691" actId="14100"/>
          <ac:spMkLst>
            <pc:docMk/>
            <pc:sldMk cId="2202533420" sldId="692"/>
            <ac:spMk id="44" creationId="{B91E7EA0-E05E-E2DF-C23D-235F16C49690}"/>
          </ac:spMkLst>
        </pc:spChg>
        <pc:spChg chg="mod">
          <ac:chgData name="Tamsin Cullum" userId="f9ad8753-a5b9-4b1a-8b29-be36747d8b72" providerId="ADAL" clId="{8ED379DE-333A-423C-9C69-D46BAC0EB2C7}" dt="2022-06-30T10:16:30.407" v="1669" actId="1076"/>
          <ac:spMkLst>
            <pc:docMk/>
            <pc:sldMk cId="2202533420" sldId="692"/>
            <ac:spMk id="71" creationId="{C1AD0D29-E964-4278-B01B-78861AF7DD61}"/>
          </ac:spMkLst>
        </pc:spChg>
        <pc:spChg chg="mod">
          <ac:chgData name="Tamsin Cullum" userId="f9ad8753-a5b9-4b1a-8b29-be36747d8b72" providerId="ADAL" clId="{8ED379DE-333A-423C-9C69-D46BAC0EB2C7}" dt="2022-06-30T10:16:30.407" v="1669" actId="1076"/>
          <ac:spMkLst>
            <pc:docMk/>
            <pc:sldMk cId="2202533420" sldId="692"/>
            <ac:spMk id="72" creationId="{F2D746AD-5527-49D2-8510-C12FC59038A5}"/>
          </ac:spMkLst>
        </pc:spChg>
        <pc:spChg chg="mod">
          <ac:chgData name="Tamsin Cullum" userId="f9ad8753-a5b9-4b1a-8b29-be36747d8b72" providerId="ADAL" clId="{8ED379DE-333A-423C-9C69-D46BAC0EB2C7}" dt="2022-06-30T10:16:30.407" v="1669" actId="1076"/>
          <ac:spMkLst>
            <pc:docMk/>
            <pc:sldMk cId="2202533420" sldId="692"/>
            <ac:spMk id="74" creationId="{092C62D1-6F0A-458D-9D6B-A17242EBF937}"/>
          </ac:spMkLst>
        </pc:spChg>
        <pc:spChg chg="mod">
          <ac:chgData name="Tamsin Cullum" userId="f9ad8753-a5b9-4b1a-8b29-be36747d8b72" providerId="ADAL" clId="{8ED379DE-333A-423C-9C69-D46BAC0EB2C7}" dt="2022-06-30T10:16:30.407" v="1669" actId="1076"/>
          <ac:spMkLst>
            <pc:docMk/>
            <pc:sldMk cId="2202533420" sldId="692"/>
            <ac:spMk id="79" creationId="{677EA9EC-C494-4BAB-9F4C-B90F04A5F4F3}"/>
          </ac:spMkLst>
        </pc:spChg>
        <pc:spChg chg="mod">
          <ac:chgData name="Tamsin Cullum" userId="f9ad8753-a5b9-4b1a-8b29-be36747d8b72" providerId="ADAL" clId="{8ED379DE-333A-423C-9C69-D46BAC0EB2C7}" dt="2022-06-30T10:16:30.407" v="1669" actId="1076"/>
          <ac:spMkLst>
            <pc:docMk/>
            <pc:sldMk cId="2202533420" sldId="692"/>
            <ac:spMk id="80" creationId="{B3CA2D18-DD6B-43E6-BE28-51E2A8F9FAF0}"/>
          </ac:spMkLst>
        </pc:spChg>
        <pc:spChg chg="del mod">
          <ac:chgData name="Tamsin Cullum" userId="f9ad8753-a5b9-4b1a-8b29-be36747d8b72" providerId="ADAL" clId="{8ED379DE-333A-423C-9C69-D46BAC0EB2C7}" dt="2022-06-30T10:12:58.137" v="1556" actId="478"/>
          <ac:spMkLst>
            <pc:docMk/>
            <pc:sldMk cId="2202533420" sldId="692"/>
            <ac:spMk id="81" creationId="{515EB43E-E4B0-402A-A129-83B2370C210E}"/>
          </ac:spMkLst>
        </pc:spChg>
        <pc:spChg chg="mod">
          <ac:chgData name="Tamsin Cullum" userId="f9ad8753-a5b9-4b1a-8b29-be36747d8b72" providerId="ADAL" clId="{8ED379DE-333A-423C-9C69-D46BAC0EB2C7}" dt="2022-06-30T10:16:30.407" v="1669" actId="1076"/>
          <ac:spMkLst>
            <pc:docMk/>
            <pc:sldMk cId="2202533420" sldId="692"/>
            <ac:spMk id="82" creationId="{6F95115A-E701-48AE-8C8B-435026DF1FA1}"/>
          </ac:spMkLst>
        </pc:spChg>
        <pc:spChg chg="del">
          <ac:chgData name="Tamsin Cullum" userId="f9ad8753-a5b9-4b1a-8b29-be36747d8b72" providerId="ADAL" clId="{8ED379DE-333A-423C-9C69-D46BAC0EB2C7}" dt="2022-06-30T10:11:00.097" v="1443" actId="478"/>
          <ac:spMkLst>
            <pc:docMk/>
            <pc:sldMk cId="2202533420" sldId="692"/>
            <ac:spMk id="102" creationId="{829E128D-EC62-468D-8882-8EA2EDD09705}"/>
          </ac:spMkLst>
        </pc:spChg>
        <pc:spChg chg="mod">
          <ac:chgData name="Tamsin Cullum" userId="f9ad8753-a5b9-4b1a-8b29-be36747d8b72" providerId="ADAL" clId="{8ED379DE-333A-423C-9C69-D46BAC0EB2C7}" dt="2022-06-30T10:16:30.407" v="1669" actId="1076"/>
          <ac:spMkLst>
            <pc:docMk/>
            <pc:sldMk cId="2202533420" sldId="692"/>
            <ac:spMk id="104" creationId="{875400BC-D6A6-48D7-B194-06228EC671D5}"/>
          </ac:spMkLst>
        </pc:spChg>
        <pc:spChg chg="del mod">
          <ac:chgData name="Tamsin Cullum" userId="f9ad8753-a5b9-4b1a-8b29-be36747d8b72" providerId="ADAL" clId="{8ED379DE-333A-423C-9C69-D46BAC0EB2C7}" dt="2022-06-30T10:11:39.433" v="1493" actId="478"/>
          <ac:spMkLst>
            <pc:docMk/>
            <pc:sldMk cId="2202533420" sldId="692"/>
            <ac:spMk id="135" creationId="{8B3199A2-2026-4B3D-9BE2-502E9DC4BCE2}"/>
          </ac:spMkLst>
        </pc:spChg>
        <pc:spChg chg="mod">
          <ac:chgData name="Tamsin Cullum" userId="f9ad8753-a5b9-4b1a-8b29-be36747d8b72" providerId="ADAL" clId="{8ED379DE-333A-423C-9C69-D46BAC0EB2C7}" dt="2022-06-30T10:16:30.407" v="1669" actId="1076"/>
          <ac:spMkLst>
            <pc:docMk/>
            <pc:sldMk cId="2202533420" sldId="692"/>
            <ac:spMk id="142" creationId="{1A7F6C82-A9B2-C9EF-9AE5-08AE2A975F7F}"/>
          </ac:spMkLst>
        </pc:spChg>
        <pc:spChg chg="mod">
          <ac:chgData name="Tamsin Cullum" userId="f9ad8753-a5b9-4b1a-8b29-be36747d8b72" providerId="ADAL" clId="{8ED379DE-333A-423C-9C69-D46BAC0EB2C7}" dt="2022-06-30T10:16:30.407" v="1669" actId="1076"/>
          <ac:spMkLst>
            <pc:docMk/>
            <pc:sldMk cId="2202533420" sldId="692"/>
            <ac:spMk id="165" creationId="{3130D7D5-09A1-4FF8-A9FA-A4BDF2BECE83}"/>
          </ac:spMkLst>
        </pc:spChg>
        <pc:cxnChg chg="del">
          <ac:chgData name="Tamsin Cullum" userId="f9ad8753-a5b9-4b1a-8b29-be36747d8b72" providerId="ADAL" clId="{8ED379DE-333A-423C-9C69-D46BAC0EB2C7}" dt="2022-06-30T10:11:01.690" v="1445" actId="478"/>
          <ac:cxnSpMkLst>
            <pc:docMk/>
            <pc:sldMk cId="2202533420" sldId="692"/>
            <ac:cxnSpMk id="19" creationId="{773AA1C0-B0D8-4EEE-9157-886998C7139E}"/>
          </ac:cxnSpMkLst>
        </pc:cxnChg>
        <pc:cxnChg chg="del">
          <ac:chgData name="Tamsin Cullum" userId="f9ad8753-a5b9-4b1a-8b29-be36747d8b72" providerId="ADAL" clId="{8ED379DE-333A-423C-9C69-D46BAC0EB2C7}" dt="2022-06-30T10:11:05.361" v="1448" actId="478"/>
          <ac:cxnSpMkLst>
            <pc:docMk/>
            <pc:sldMk cId="2202533420" sldId="692"/>
            <ac:cxnSpMk id="21" creationId="{414B132B-D953-4DAD-BF02-D0B9F715C43D}"/>
          </ac:cxnSpMkLst>
        </pc:cxnChg>
        <pc:cxnChg chg="del mod">
          <ac:chgData name="Tamsin Cullum" userId="f9ad8753-a5b9-4b1a-8b29-be36747d8b72" providerId="ADAL" clId="{8ED379DE-333A-423C-9C69-D46BAC0EB2C7}" dt="2022-06-30T10:11:05.361" v="1448" actId="478"/>
          <ac:cxnSpMkLst>
            <pc:docMk/>
            <pc:sldMk cId="2202533420" sldId="692"/>
            <ac:cxnSpMk id="22" creationId="{741BAAC8-02F8-41F3-A800-100EBEB9FFA1}"/>
          </ac:cxnSpMkLst>
        </pc:cxnChg>
        <pc:cxnChg chg="del mod">
          <ac:chgData name="Tamsin Cullum" userId="f9ad8753-a5b9-4b1a-8b29-be36747d8b72" providerId="ADAL" clId="{8ED379DE-333A-423C-9C69-D46BAC0EB2C7}" dt="2022-06-30T10:12:58.983" v="1557" actId="478"/>
          <ac:cxnSpMkLst>
            <pc:docMk/>
            <pc:sldMk cId="2202533420" sldId="692"/>
            <ac:cxnSpMk id="26" creationId="{4C10F340-85BE-400A-9D8F-341309352343}"/>
          </ac:cxnSpMkLst>
        </pc:cxnChg>
        <pc:cxnChg chg="del">
          <ac:chgData name="Tamsin Cullum" userId="f9ad8753-a5b9-4b1a-8b29-be36747d8b72" providerId="ADAL" clId="{8ED379DE-333A-423C-9C69-D46BAC0EB2C7}" dt="2022-06-30T10:11:00.882" v="1444" actId="478"/>
          <ac:cxnSpMkLst>
            <pc:docMk/>
            <pc:sldMk cId="2202533420" sldId="692"/>
            <ac:cxnSpMk id="39" creationId="{5F54E228-EB83-4FE5-B5D2-381774F0EF77}"/>
          </ac:cxnSpMkLst>
        </pc:cxnChg>
        <pc:cxnChg chg="del mod">
          <ac:chgData name="Tamsin Cullum" userId="f9ad8753-a5b9-4b1a-8b29-be36747d8b72" providerId="ADAL" clId="{8ED379DE-333A-423C-9C69-D46BAC0EB2C7}" dt="2022-06-30T10:11:02.528" v="1446" actId="478"/>
          <ac:cxnSpMkLst>
            <pc:docMk/>
            <pc:sldMk cId="2202533420" sldId="692"/>
            <ac:cxnSpMk id="40" creationId="{D4FC4D61-7466-4180-B766-A1DE540EBDB9}"/>
          </ac:cxnSpMkLst>
        </pc:cxnChg>
        <pc:cxnChg chg="del mod">
          <ac:chgData name="Tamsin Cullum" userId="f9ad8753-a5b9-4b1a-8b29-be36747d8b72" providerId="ADAL" clId="{8ED379DE-333A-423C-9C69-D46BAC0EB2C7}" dt="2022-06-30T10:13:09.401" v="1561" actId="478"/>
          <ac:cxnSpMkLst>
            <pc:docMk/>
            <pc:sldMk cId="2202533420" sldId="692"/>
            <ac:cxnSpMk id="41" creationId="{0C0204CA-9A75-3D6A-E13A-97121927A1DF}"/>
          </ac:cxnSpMkLst>
        </pc:cxnChg>
        <pc:cxnChg chg="del">
          <ac:chgData name="Tamsin Cullum" userId="f9ad8753-a5b9-4b1a-8b29-be36747d8b72" providerId="ADAL" clId="{8ED379DE-333A-423C-9C69-D46BAC0EB2C7}" dt="2022-06-30T10:11:05.361" v="1448" actId="478"/>
          <ac:cxnSpMkLst>
            <pc:docMk/>
            <pc:sldMk cId="2202533420" sldId="692"/>
            <ac:cxnSpMk id="42" creationId="{3C16BDE2-96B9-5A20-4848-063467BD96E0}"/>
          </ac:cxnSpMkLst>
        </pc:cxnChg>
        <pc:cxnChg chg="del">
          <ac:chgData name="Tamsin Cullum" userId="f9ad8753-a5b9-4b1a-8b29-be36747d8b72" providerId="ADAL" clId="{8ED379DE-333A-423C-9C69-D46BAC0EB2C7}" dt="2022-06-30T10:11:05.361" v="1448" actId="478"/>
          <ac:cxnSpMkLst>
            <pc:docMk/>
            <pc:sldMk cId="2202533420" sldId="692"/>
            <ac:cxnSpMk id="43" creationId="{5D550B05-5E13-4099-AB53-5B82F4701F9F}"/>
          </ac:cxnSpMkLst>
        </pc:cxnChg>
        <pc:cxnChg chg="del mod">
          <ac:chgData name="Tamsin Cullum" userId="f9ad8753-a5b9-4b1a-8b29-be36747d8b72" providerId="ADAL" clId="{8ED379DE-333A-423C-9C69-D46BAC0EB2C7}" dt="2022-06-30T10:11:05.361" v="1448" actId="478"/>
          <ac:cxnSpMkLst>
            <pc:docMk/>
            <pc:sldMk cId="2202533420" sldId="692"/>
            <ac:cxnSpMk id="45" creationId="{9E62601B-F25F-2B9A-B415-9209D599A7F3}"/>
          </ac:cxnSpMkLst>
        </pc:cxnChg>
        <pc:cxnChg chg="del mod">
          <ac:chgData name="Tamsin Cullum" userId="f9ad8753-a5b9-4b1a-8b29-be36747d8b72" providerId="ADAL" clId="{8ED379DE-333A-423C-9C69-D46BAC0EB2C7}" dt="2022-06-30T10:11:05.361" v="1448" actId="478"/>
          <ac:cxnSpMkLst>
            <pc:docMk/>
            <pc:sldMk cId="2202533420" sldId="692"/>
            <ac:cxnSpMk id="51" creationId="{EDE05E45-0DA5-7698-762F-6769A8CAE529}"/>
          </ac:cxnSpMkLst>
        </pc:cxnChg>
        <pc:cxnChg chg="del mod">
          <ac:chgData name="Tamsin Cullum" userId="f9ad8753-a5b9-4b1a-8b29-be36747d8b72" providerId="ADAL" clId="{8ED379DE-333A-423C-9C69-D46BAC0EB2C7}" dt="2022-06-30T10:11:24.720" v="1460" actId="478"/>
          <ac:cxnSpMkLst>
            <pc:docMk/>
            <pc:sldMk cId="2202533420" sldId="692"/>
            <ac:cxnSpMk id="59" creationId="{CEB7CC1D-4CD8-0E2B-2AAD-AF9A55FE0091}"/>
          </ac:cxnSpMkLst>
        </pc:cxnChg>
        <pc:cxnChg chg="del mod">
          <ac:chgData name="Tamsin Cullum" userId="f9ad8753-a5b9-4b1a-8b29-be36747d8b72" providerId="ADAL" clId="{8ED379DE-333A-423C-9C69-D46BAC0EB2C7}" dt="2022-06-30T10:11:05.361" v="1448" actId="478"/>
          <ac:cxnSpMkLst>
            <pc:docMk/>
            <pc:sldMk cId="2202533420" sldId="692"/>
            <ac:cxnSpMk id="62" creationId="{294980EC-5E97-60AF-4D79-7DDB778A83B9}"/>
          </ac:cxnSpMkLst>
        </pc:cxnChg>
        <pc:cxnChg chg="del mod">
          <ac:chgData name="Tamsin Cullum" userId="f9ad8753-a5b9-4b1a-8b29-be36747d8b72" providerId="ADAL" clId="{8ED379DE-333A-423C-9C69-D46BAC0EB2C7}" dt="2022-06-30T10:13:01.568" v="1558" actId="478"/>
          <ac:cxnSpMkLst>
            <pc:docMk/>
            <pc:sldMk cId="2202533420" sldId="692"/>
            <ac:cxnSpMk id="76" creationId="{E1738D38-4A85-4C62-8B32-25E812BC5125}"/>
          </ac:cxnSpMkLst>
        </pc:cxnChg>
        <pc:cxnChg chg="del">
          <ac:chgData name="Tamsin Cullum" userId="f9ad8753-a5b9-4b1a-8b29-be36747d8b72" providerId="ADAL" clId="{8ED379DE-333A-423C-9C69-D46BAC0EB2C7}" dt="2022-06-30T10:11:05.361" v="1448" actId="478"/>
          <ac:cxnSpMkLst>
            <pc:docMk/>
            <pc:sldMk cId="2202533420" sldId="692"/>
            <ac:cxnSpMk id="124" creationId="{1735771B-92D3-4367-B83C-8EC8310C0B12}"/>
          </ac:cxnSpMkLst>
        </pc:cxnChg>
        <pc:cxnChg chg="del mod">
          <ac:chgData name="Tamsin Cullum" userId="f9ad8753-a5b9-4b1a-8b29-be36747d8b72" providerId="ADAL" clId="{8ED379DE-333A-423C-9C69-D46BAC0EB2C7}" dt="2022-06-30T10:11:05.361" v="1448" actId="478"/>
          <ac:cxnSpMkLst>
            <pc:docMk/>
            <pc:sldMk cId="2202533420" sldId="692"/>
            <ac:cxnSpMk id="127" creationId="{23F0DA40-3B33-4D5A-8554-507BC713B070}"/>
          </ac:cxnSpMkLst>
        </pc:cxnChg>
        <pc:cxnChg chg="del">
          <ac:chgData name="Tamsin Cullum" userId="f9ad8753-a5b9-4b1a-8b29-be36747d8b72" providerId="ADAL" clId="{8ED379DE-333A-423C-9C69-D46BAC0EB2C7}" dt="2022-06-30T10:11:05.361" v="1448" actId="478"/>
          <ac:cxnSpMkLst>
            <pc:docMk/>
            <pc:sldMk cId="2202533420" sldId="692"/>
            <ac:cxnSpMk id="128" creationId="{6B046948-3864-418A-815D-2A15B6A008C2}"/>
          </ac:cxnSpMkLst>
        </pc:cxnChg>
        <pc:cxnChg chg="del">
          <ac:chgData name="Tamsin Cullum" userId="f9ad8753-a5b9-4b1a-8b29-be36747d8b72" providerId="ADAL" clId="{8ED379DE-333A-423C-9C69-D46BAC0EB2C7}" dt="2022-06-30T10:11:03.844" v="1447" actId="478"/>
          <ac:cxnSpMkLst>
            <pc:docMk/>
            <pc:sldMk cId="2202533420" sldId="692"/>
            <ac:cxnSpMk id="129" creationId="{D0FE2B8B-E31E-4436-B53F-F8817AB8D443}"/>
          </ac:cxnSpMkLst>
        </pc:cxnChg>
        <pc:cxnChg chg="del mod">
          <ac:chgData name="Tamsin Cullum" userId="f9ad8753-a5b9-4b1a-8b29-be36747d8b72" providerId="ADAL" clId="{8ED379DE-333A-423C-9C69-D46BAC0EB2C7}" dt="2022-06-30T10:13:08.871" v="1560" actId="478"/>
          <ac:cxnSpMkLst>
            <pc:docMk/>
            <pc:sldMk cId="2202533420" sldId="692"/>
            <ac:cxnSpMk id="193" creationId="{BF1CA34D-F55C-39A0-609D-F2C761A049E1}"/>
          </ac:cxnSpMkLst>
        </pc:cxnChg>
      </pc:sldChg>
      <pc:sldChg chg="addSp delSp modSp add mod ord modNotesTx">
        <pc:chgData name="Tamsin Cullum" userId="f9ad8753-a5b9-4b1a-8b29-be36747d8b72" providerId="ADAL" clId="{8ED379DE-333A-423C-9C69-D46BAC0EB2C7}" dt="2022-07-14T10:39:09.708" v="3426" actId="1076"/>
        <pc:sldMkLst>
          <pc:docMk/>
          <pc:sldMk cId="2433716966" sldId="693"/>
        </pc:sldMkLst>
        <pc:spChg chg="del mod">
          <ac:chgData name="Tamsin Cullum" userId="f9ad8753-a5b9-4b1a-8b29-be36747d8b72" providerId="ADAL" clId="{8ED379DE-333A-423C-9C69-D46BAC0EB2C7}" dt="2022-07-14T10:38:54.925" v="3417" actId="478"/>
          <ac:spMkLst>
            <pc:docMk/>
            <pc:sldMk cId="2433716966" sldId="693"/>
            <ac:spMk id="7" creationId="{023C57AF-8483-4D94-B9E7-E67149BCD193}"/>
          </ac:spMkLst>
        </pc:spChg>
        <pc:spChg chg="del mod">
          <ac:chgData name="Tamsin Cullum" userId="f9ad8753-a5b9-4b1a-8b29-be36747d8b72" providerId="ADAL" clId="{8ED379DE-333A-423C-9C69-D46BAC0EB2C7}" dt="2022-07-14T10:38:54.640" v="3416" actId="478"/>
          <ac:spMkLst>
            <pc:docMk/>
            <pc:sldMk cId="2433716966" sldId="693"/>
            <ac:spMk id="33" creationId="{9EFEFB83-D0F4-48B4-81C5-FD2E87A921A9}"/>
          </ac:spMkLst>
        </pc:spChg>
        <pc:spChg chg="add del mod">
          <ac:chgData name="Tamsin Cullum" userId="f9ad8753-a5b9-4b1a-8b29-be36747d8b72" providerId="ADAL" clId="{8ED379DE-333A-423C-9C69-D46BAC0EB2C7}" dt="2022-07-14T10:38:53.674" v="3414" actId="478"/>
          <ac:spMkLst>
            <pc:docMk/>
            <pc:sldMk cId="2433716966" sldId="693"/>
            <ac:spMk id="35" creationId="{D0CC58B1-D53F-0E4B-F885-07EFD731C5FA}"/>
          </ac:spMkLst>
        </pc:spChg>
        <pc:spChg chg="add del mod">
          <ac:chgData name="Tamsin Cullum" userId="f9ad8753-a5b9-4b1a-8b29-be36747d8b72" providerId="ADAL" clId="{8ED379DE-333A-423C-9C69-D46BAC0EB2C7}" dt="2022-06-30T10:22:35.604" v="2022" actId="478"/>
          <ac:spMkLst>
            <pc:docMk/>
            <pc:sldMk cId="2433716966" sldId="693"/>
            <ac:spMk id="36" creationId="{FDD4DFC2-D438-E13F-6B68-8CC6FA09A221}"/>
          </ac:spMkLst>
        </pc:spChg>
        <pc:spChg chg="add mod">
          <ac:chgData name="Tamsin Cullum" userId="f9ad8753-a5b9-4b1a-8b29-be36747d8b72" providerId="ADAL" clId="{8ED379DE-333A-423C-9C69-D46BAC0EB2C7}" dt="2022-07-14T10:39:09.708" v="3426" actId="1076"/>
          <ac:spMkLst>
            <pc:docMk/>
            <pc:sldMk cId="2433716966" sldId="693"/>
            <ac:spMk id="37" creationId="{26A932A7-DE1D-6007-28BC-D6A59EC77729}"/>
          </ac:spMkLst>
        </pc:spChg>
        <pc:spChg chg="add mod">
          <ac:chgData name="Tamsin Cullum" userId="f9ad8753-a5b9-4b1a-8b29-be36747d8b72" providerId="ADAL" clId="{8ED379DE-333A-423C-9C69-D46BAC0EB2C7}" dt="2022-07-14T10:39:09.708" v="3426" actId="1076"/>
          <ac:spMkLst>
            <pc:docMk/>
            <pc:sldMk cId="2433716966" sldId="693"/>
            <ac:spMk id="38" creationId="{D6CE0129-25F5-1259-1E35-50021951DBB8}"/>
          </ac:spMkLst>
        </pc:spChg>
        <pc:spChg chg="add mod">
          <ac:chgData name="Tamsin Cullum" userId="f9ad8753-a5b9-4b1a-8b29-be36747d8b72" providerId="ADAL" clId="{8ED379DE-333A-423C-9C69-D46BAC0EB2C7}" dt="2022-07-14T10:39:09.708" v="3426" actId="1076"/>
          <ac:spMkLst>
            <pc:docMk/>
            <pc:sldMk cId="2433716966" sldId="693"/>
            <ac:spMk id="44" creationId="{7FDF682B-08D2-DAFC-C4F3-0AC91AB803B1}"/>
          </ac:spMkLst>
        </pc:spChg>
        <pc:spChg chg="add mod">
          <ac:chgData name="Tamsin Cullum" userId="f9ad8753-a5b9-4b1a-8b29-be36747d8b72" providerId="ADAL" clId="{8ED379DE-333A-423C-9C69-D46BAC0EB2C7}" dt="2022-07-14T10:39:09.708" v="3426" actId="1076"/>
          <ac:spMkLst>
            <pc:docMk/>
            <pc:sldMk cId="2433716966" sldId="693"/>
            <ac:spMk id="46" creationId="{F2F70952-36F2-4B09-2776-ABC01DF3F347}"/>
          </ac:spMkLst>
        </pc:spChg>
        <pc:spChg chg="add mod">
          <ac:chgData name="Tamsin Cullum" userId="f9ad8753-a5b9-4b1a-8b29-be36747d8b72" providerId="ADAL" clId="{8ED379DE-333A-423C-9C69-D46BAC0EB2C7}" dt="2022-07-14T10:39:09.708" v="3426" actId="1076"/>
          <ac:spMkLst>
            <pc:docMk/>
            <pc:sldMk cId="2433716966" sldId="693"/>
            <ac:spMk id="47" creationId="{F2402BB5-580E-F0B5-DF48-F1456E812239}"/>
          </ac:spMkLst>
        </pc:spChg>
        <pc:spChg chg="add mod">
          <ac:chgData name="Tamsin Cullum" userId="f9ad8753-a5b9-4b1a-8b29-be36747d8b72" providerId="ADAL" clId="{8ED379DE-333A-423C-9C69-D46BAC0EB2C7}" dt="2022-07-14T10:39:09.708" v="3426" actId="1076"/>
          <ac:spMkLst>
            <pc:docMk/>
            <pc:sldMk cId="2433716966" sldId="693"/>
            <ac:spMk id="48" creationId="{72F8BDCE-70E5-1AFB-ECEC-2DFEF9EFE1C8}"/>
          </ac:spMkLst>
        </pc:spChg>
        <pc:spChg chg="add del mod">
          <ac:chgData name="Tamsin Cullum" userId="f9ad8753-a5b9-4b1a-8b29-be36747d8b72" providerId="ADAL" clId="{8ED379DE-333A-423C-9C69-D46BAC0EB2C7}" dt="2022-07-14T10:39:02.110" v="3423" actId="478"/>
          <ac:spMkLst>
            <pc:docMk/>
            <pc:sldMk cId="2433716966" sldId="693"/>
            <ac:spMk id="49" creationId="{AA39ECE7-3BCA-68D9-8D09-4693848E581E}"/>
          </ac:spMkLst>
        </pc:spChg>
        <pc:spChg chg="add del mod">
          <ac:chgData name="Tamsin Cullum" userId="f9ad8753-a5b9-4b1a-8b29-be36747d8b72" providerId="ADAL" clId="{8ED379DE-333A-423C-9C69-D46BAC0EB2C7}" dt="2022-06-30T10:24:33.716" v="2145" actId="478"/>
          <ac:spMkLst>
            <pc:docMk/>
            <pc:sldMk cId="2433716966" sldId="693"/>
            <ac:spMk id="50" creationId="{DF1EFF0D-766A-2364-869D-A6BD2FC52719}"/>
          </ac:spMkLst>
        </pc:spChg>
        <pc:spChg chg="add del mod">
          <ac:chgData name="Tamsin Cullum" userId="f9ad8753-a5b9-4b1a-8b29-be36747d8b72" providerId="ADAL" clId="{8ED379DE-333A-423C-9C69-D46BAC0EB2C7}" dt="2022-07-14T10:39:02.110" v="3423" actId="478"/>
          <ac:spMkLst>
            <pc:docMk/>
            <pc:sldMk cId="2433716966" sldId="693"/>
            <ac:spMk id="52" creationId="{3879E6FB-0D65-69EA-65FD-8C9615AB957F}"/>
          </ac:spMkLst>
        </pc:spChg>
        <pc:spChg chg="add del mod">
          <ac:chgData name="Tamsin Cullum" userId="f9ad8753-a5b9-4b1a-8b29-be36747d8b72" providerId="ADAL" clId="{8ED379DE-333A-423C-9C69-D46BAC0EB2C7}" dt="2022-07-14T10:39:02.110" v="3423" actId="478"/>
          <ac:spMkLst>
            <pc:docMk/>
            <pc:sldMk cId="2433716966" sldId="693"/>
            <ac:spMk id="53" creationId="{721EBF1F-9B1F-D644-BAB3-E634892B27B1}"/>
          </ac:spMkLst>
        </pc:spChg>
        <pc:spChg chg="add del mod">
          <ac:chgData name="Tamsin Cullum" userId="f9ad8753-a5b9-4b1a-8b29-be36747d8b72" providerId="ADAL" clId="{8ED379DE-333A-423C-9C69-D46BAC0EB2C7}" dt="2022-07-14T10:39:02.110" v="3423" actId="478"/>
          <ac:spMkLst>
            <pc:docMk/>
            <pc:sldMk cId="2433716966" sldId="693"/>
            <ac:spMk id="60" creationId="{37BA6A0D-1734-65C8-09C8-2BFF243ADE80}"/>
          </ac:spMkLst>
        </pc:spChg>
        <pc:spChg chg="add mod">
          <ac:chgData name="Tamsin Cullum" userId="f9ad8753-a5b9-4b1a-8b29-be36747d8b72" providerId="ADAL" clId="{8ED379DE-333A-423C-9C69-D46BAC0EB2C7}" dt="2022-07-14T10:39:09.708" v="3426" actId="1076"/>
          <ac:spMkLst>
            <pc:docMk/>
            <pc:sldMk cId="2433716966" sldId="693"/>
            <ac:spMk id="63" creationId="{68C46824-8262-1D66-7435-3CA965809993}"/>
          </ac:spMkLst>
        </pc:spChg>
        <pc:spChg chg="add mod">
          <ac:chgData name="Tamsin Cullum" userId="f9ad8753-a5b9-4b1a-8b29-be36747d8b72" providerId="ADAL" clId="{8ED379DE-333A-423C-9C69-D46BAC0EB2C7}" dt="2022-07-14T10:39:09.708" v="3426" actId="1076"/>
          <ac:spMkLst>
            <pc:docMk/>
            <pc:sldMk cId="2433716966" sldId="693"/>
            <ac:spMk id="65" creationId="{9B25A807-2F75-B2CC-6B5B-BC9F260748FB}"/>
          </ac:spMkLst>
        </pc:spChg>
        <pc:spChg chg="add mod">
          <ac:chgData name="Tamsin Cullum" userId="f9ad8753-a5b9-4b1a-8b29-be36747d8b72" providerId="ADAL" clId="{8ED379DE-333A-423C-9C69-D46BAC0EB2C7}" dt="2022-07-14T10:39:09.708" v="3426" actId="1076"/>
          <ac:spMkLst>
            <pc:docMk/>
            <pc:sldMk cId="2433716966" sldId="693"/>
            <ac:spMk id="66" creationId="{DBE5FED3-F27C-70F2-D9DD-E78CC58F1553}"/>
          </ac:spMkLst>
        </pc:spChg>
        <pc:spChg chg="add mod">
          <ac:chgData name="Tamsin Cullum" userId="f9ad8753-a5b9-4b1a-8b29-be36747d8b72" providerId="ADAL" clId="{8ED379DE-333A-423C-9C69-D46BAC0EB2C7}" dt="2022-07-14T10:39:09.708" v="3426" actId="1076"/>
          <ac:spMkLst>
            <pc:docMk/>
            <pc:sldMk cId="2433716966" sldId="693"/>
            <ac:spMk id="67" creationId="{0056183F-F155-18A3-160C-B14140E3C8E4}"/>
          </ac:spMkLst>
        </pc:spChg>
        <pc:spChg chg="add mod">
          <ac:chgData name="Tamsin Cullum" userId="f9ad8753-a5b9-4b1a-8b29-be36747d8b72" providerId="ADAL" clId="{8ED379DE-333A-423C-9C69-D46BAC0EB2C7}" dt="2022-07-14T10:39:09.708" v="3426" actId="1076"/>
          <ac:spMkLst>
            <pc:docMk/>
            <pc:sldMk cId="2433716966" sldId="693"/>
            <ac:spMk id="68" creationId="{1D5A6165-A0B5-D0B4-1F7E-E22118737AFD}"/>
          </ac:spMkLst>
        </pc:spChg>
        <pc:spChg chg="add mod">
          <ac:chgData name="Tamsin Cullum" userId="f9ad8753-a5b9-4b1a-8b29-be36747d8b72" providerId="ADAL" clId="{8ED379DE-333A-423C-9C69-D46BAC0EB2C7}" dt="2022-07-14T10:39:09.708" v="3426" actId="1076"/>
          <ac:spMkLst>
            <pc:docMk/>
            <pc:sldMk cId="2433716966" sldId="693"/>
            <ac:spMk id="69" creationId="{2730906D-6F3F-EA8E-288D-E837580D2755}"/>
          </ac:spMkLst>
        </pc:spChg>
        <pc:spChg chg="add del mod">
          <ac:chgData name="Tamsin Cullum" userId="f9ad8753-a5b9-4b1a-8b29-be36747d8b72" providerId="ADAL" clId="{8ED379DE-333A-423C-9C69-D46BAC0EB2C7}" dt="2022-07-14T10:38:54.323" v="3415" actId="478"/>
          <ac:spMkLst>
            <pc:docMk/>
            <pc:sldMk cId="2433716966" sldId="693"/>
            <ac:spMk id="70" creationId="{1ECE003B-7CF5-95B8-8AE9-EB68B6350469}"/>
          </ac:spMkLst>
        </pc:spChg>
        <pc:spChg chg="del">
          <ac:chgData name="Tamsin Cullum" userId="f9ad8753-a5b9-4b1a-8b29-be36747d8b72" providerId="ADAL" clId="{8ED379DE-333A-423C-9C69-D46BAC0EB2C7}" dt="2022-06-30T10:18:09.248" v="1759" actId="478"/>
          <ac:spMkLst>
            <pc:docMk/>
            <pc:sldMk cId="2433716966" sldId="693"/>
            <ac:spMk id="71" creationId="{C1AD0D29-E964-4278-B01B-78861AF7DD61}"/>
          </ac:spMkLst>
        </pc:spChg>
        <pc:spChg chg="del mod">
          <ac:chgData name="Tamsin Cullum" userId="f9ad8753-a5b9-4b1a-8b29-be36747d8b72" providerId="ADAL" clId="{8ED379DE-333A-423C-9C69-D46BAC0EB2C7}" dt="2022-06-30T10:22:23.820" v="2019" actId="478"/>
          <ac:spMkLst>
            <pc:docMk/>
            <pc:sldMk cId="2433716966" sldId="693"/>
            <ac:spMk id="72" creationId="{F2D746AD-5527-49D2-8510-C12FC59038A5}"/>
          </ac:spMkLst>
        </pc:spChg>
        <pc:spChg chg="del">
          <ac:chgData name="Tamsin Cullum" userId="f9ad8753-a5b9-4b1a-8b29-be36747d8b72" providerId="ADAL" clId="{8ED379DE-333A-423C-9C69-D46BAC0EB2C7}" dt="2022-06-30T10:18:09.248" v="1759" actId="478"/>
          <ac:spMkLst>
            <pc:docMk/>
            <pc:sldMk cId="2433716966" sldId="693"/>
            <ac:spMk id="74" creationId="{092C62D1-6F0A-458D-9D6B-A17242EBF937}"/>
          </ac:spMkLst>
        </pc:spChg>
        <pc:spChg chg="del">
          <ac:chgData name="Tamsin Cullum" userId="f9ad8753-a5b9-4b1a-8b29-be36747d8b72" providerId="ADAL" clId="{8ED379DE-333A-423C-9C69-D46BAC0EB2C7}" dt="2022-06-30T10:18:15.574" v="1761" actId="478"/>
          <ac:spMkLst>
            <pc:docMk/>
            <pc:sldMk cId="2433716966" sldId="693"/>
            <ac:spMk id="79" creationId="{677EA9EC-C494-4BAB-9F4C-B90F04A5F4F3}"/>
          </ac:spMkLst>
        </pc:spChg>
        <pc:spChg chg="del">
          <ac:chgData name="Tamsin Cullum" userId="f9ad8753-a5b9-4b1a-8b29-be36747d8b72" providerId="ADAL" clId="{8ED379DE-333A-423C-9C69-D46BAC0EB2C7}" dt="2022-06-30T10:18:09.248" v="1759" actId="478"/>
          <ac:spMkLst>
            <pc:docMk/>
            <pc:sldMk cId="2433716966" sldId="693"/>
            <ac:spMk id="80" creationId="{B3CA2D18-DD6B-43E6-BE28-51E2A8F9FAF0}"/>
          </ac:spMkLst>
        </pc:spChg>
        <pc:spChg chg="del">
          <ac:chgData name="Tamsin Cullum" userId="f9ad8753-a5b9-4b1a-8b29-be36747d8b72" providerId="ADAL" clId="{8ED379DE-333A-423C-9C69-D46BAC0EB2C7}" dt="2022-06-30T10:18:15.574" v="1761" actId="478"/>
          <ac:spMkLst>
            <pc:docMk/>
            <pc:sldMk cId="2433716966" sldId="693"/>
            <ac:spMk id="81" creationId="{515EB43E-E4B0-402A-A129-83B2370C210E}"/>
          </ac:spMkLst>
        </pc:spChg>
        <pc:spChg chg="del">
          <ac:chgData name="Tamsin Cullum" userId="f9ad8753-a5b9-4b1a-8b29-be36747d8b72" providerId="ADAL" clId="{8ED379DE-333A-423C-9C69-D46BAC0EB2C7}" dt="2022-06-30T10:18:17.550" v="1762" actId="478"/>
          <ac:spMkLst>
            <pc:docMk/>
            <pc:sldMk cId="2433716966" sldId="693"/>
            <ac:spMk id="82" creationId="{6F95115A-E701-48AE-8C8B-435026DF1FA1}"/>
          </ac:spMkLst>
        </pc:spChg>
        <pc:spChg chg="del">
          <ac:chgData name="Tamsin Cullum" userId="f9ad8753-a5b9-4b1a-8b29-be36747d8b72" providerId="ADAL" clId="{8ED379DE-333A-423C-9C69-D46BAC0EB2C7}" dt="2022-06-30T10:17:18.526" v="1723" actId="478"/>
          <ac:spMkLst>
            <pc:docMk/>
            <pc:sldMk cId="2433716966" sldId="693"/>
            <ac:spMk id="102" creationId="{829E128D-EC62-468D-8882-8EA2EDD09705}"/>
          </ac:spMkLst>
        </pc:spChg>
        <pc:spChg chg="del">
          <ac:chgData name="Tamsin Cullum" userId="f9ad8753-a5b9-4b1a-8b29-be36747d8b72" providerId="ADAL" clId="{8ED379DE-333A-423C-9C69-D46BAC0EB2C7}" dt="2022-06-30T10:18:09.248" v="1759" actId="478"/>
          <ac:spMkLst>
            <pc:docMk/>
            <pc:sldMk cId="2433716966" sldId="693"/>
            <ac:spMk id="104" creationId="{875400BC-D6A6-48D7-B194-06228EC671D5}"/>
          </ac:spMkLst>
        </pc:spChg>
        <pc:spChg chg="del mod">
          <ac:chgData name="Tamsin Cullum" userId="f9ad8753-a5b9-4b1a-8b29-be36747d8b72" providerId="ADAL" clId="{8ED379DE-333A-423C-9C69-D46BAC0EB2C7}" dt="2022-06-30T10:22:25.972" v="2020" actId="478"/>
          <ac:spMkLst>
            <pc:docMk/>
            <pc:sldMk cId="2433716966" sldId="693"/>
            <ac:spMk id="135" creationId="{8B3199A2-2026-4B3D-9BE2-502E9DC4BCE2}"/>
          </ac:spMkLst>
        </pc:spChg>
        <pc:spChg chg="del">
          <ac:chgData name="Tamsin Cullum" userId="f9ad8753-a5b9-4b1a-8b29-be36747d8b72" providerId="ADAL" clId="{8ED379DE-333A-423C-9C69-D46BAC0EB2C7}" dt="2022-06-30T10:18:09.248" v="1759" actId="478"/>
          <ac:spMkLst>
            <pc:docMk/>
            <pc:sldMk cId="2433716966" sldId="693"/>
            <ac:spMk id="142" creationId="{1A7F6C82-A9B2-C9EF-9AE5-08AE2A975F7F}"/>
          </ac:spMkLst>
        </pc:spChg>
        <pc:spChg chg="del">
          <ac:chgData name="Tamsin Cullum" userId="f9ad8753-a5b9-4b1a-8b29-be36747d8b72" providerId="ADAL" clId="{8ED379DE-333A-423C-9C69-D46BAC0EB2C7}" dt="2022-06-30T10:18:15.574" v="1761" actId="478"/>
          <ac:spMkLst>
            <pc:docMk/>
            <pc:sldMk cId="2433716966" sldId="693"/>
            <ac:spMk id="165" creationId="{3130D7D5-09A1-4FF8-A9FA-A4BDF2BECE83}"/>
          </ac:spMkLst>
        </pc:spChg>
        <pc:cxnChg chg="add del mod ord">
          <ac:chgData name="Tamsin Cullum" userId="f9ad8753-a5b9-4b1a-8b29-be36747d8b72" providerId="ADAL" clId="{8ED379DE-333A-423C-9C69-D46BAC0EB2C7}" dt="2022-07-14T10:38:56.922" v="3418" actId="478"/>
          <ac:cxnSpMkLst>
            <pc:docMk/>
            <pc:sldMk cId="2433716966" sldId="693"/>
            <ac:cxnSpMk id="3" creationId="{BD469E23-1A03-AC47-AA3B-38D632BACC39}"/>
          </ac:cxnSpMkLst>
        </pc:cxnChg>
        <pc:cxnChg chg="del mod">
          <ac:chgData name="Tamsin Cullum" userId="f9ad8753-a5b9-4b1a-8b29-be36747d8b72" providerId="ADAL" clId="{8ED379DE-333A-423C-9C69-D46BAC0EB2C7}" dt="2022-07-14T10:39:00.352" v="3422" actId="478"/>
          <ac:cxnSpMkLst>
            <pc:docMk/>
            <pc:sldMk cId="2433716966" sldId="693"/>
            <ac:cxnSpMk id="19" creationId="{773AA1C0-B0D8-4EEE-9157-886998C7139E}"/>
          </ac:cxnSpMkLst>
        </pc:cxnChg>
        <pc:cxnChg chg="del">
          <ac:chgData name="Tamsin Cullum" userId="f9ad8753-a5b9-4b1a-8b29-be36747d8b72" providerId="ADAL" clId="{8ED379DE-333A-423C-9C69-D46BAC0EB2C7}" dt="2022-06-30T10:18:11.860" v="1760" actId="478"/>
          <ac:cxnSpMkLst>
            <pc:docMk/>
            <pc:sldMk cId="2433716966" sldId="693"/>
            <ac:cxnSpMk id="21" creationId="{414B132B-D953-4DAD-BF02-D0B9F715C43D}"/>
          </ac:cxnSpMkLst>
        </pc:cxnChg>
        <pc:cxnChg chg="del mod">
          <ac:chgData name="Tamsin Cullum" userId="f9ad8753-a5b9-4b1a-8b29-be36747d8b72" providerId="ADAL" clId="{8ED379DE-333A-423C-9C69-D46BAC0EB2C7}" dt="2022-06-30T10:18:09.248" v="1759" actId="478"/>
          <ac:cxnSpMkLst>
            <pc:docMk/>
            <pc:sldMk cId="2433716966" sldId="693"/>
            <ac:cxnSpMk id="22" creationId="{741BAAC8-02F8-41F3-A800-100EBEB9FFA1}"/>
          </ac:cxnSpMkLst>
        </pc:cxnChg>
        <pc:cxnChg chg="del mod">
          <ac:chgData name="Tamsin Cullum" userId="f9ad8753-a5b9-4b1a-8b29-be36747d8b72" providerId="ADAL" clId="{8ED379DE-333A-423C-9C69-D46BAC0EB2C7}" dt="2022-06-30T10:18:09.248" v="1759" actId="478"/>
          <ac:cxnSpMkLst>
            <pc:docMk/>
            <pc:sldMk cId="2433716966" sldId="693"/>
            <ac:cxnSpMk id="26" creationId="{4C10F340-85BE-400A-9D8F-341309352343}"/>
          </ac:cxnSpMkLst>
        </pc:cxnChg>
        <pc:cxnChg chg="del">
          <ac:chgData name="Tamsin Cullum" userId="f9ad8753-a5b9-4b1a-8b29-be36747d8b72" providerId="ADAL" clId="{8ED379DE-333A-423C-9C69-D46BAC0EB2C7}" dt="2022-06-30T10:17:16.574" v="1722" actId="478"/>
          <ac:cxnSpMkLst>
            <pc:docMk/>
            <pc:sldMk cId="2433716966" sldId="693"/>
            <ac:cxnSpMk id="39" creationId="{5F54E228-EB83-4FE5-B5D2-381774F0EF77}"/>
          </ac:cxnSpMkLst>
        </pc:cxnChg>
        <pc:cxnChg chg="del mod">
          <ac:chgData name="Tamsin Cullum" userId="f9ad8753-a5b9-4b1a-8b29-be36747d8b72" providerId="ADAL" clId="{8ED379DE-333A-423C-9C69-D46BAC0EB2C7}" dt="2022-06-30T10:17:22.662" v="1724" actId="478"/>
          <ac:cxnSpMkLst>
            <pc:docMk/>
            <pc:sldMk cId="2433716966" sldId="693"/>
            <ac:cxnSpMk id="40" creationId="{D4FC4D61-7466-4180-B766-A1DE540EBDB9}"/>
          </ac:cxnSpMkLst>
        </pc:cxnChg>
        <pc:cxnChg chg="del mod">
          <ac:chgData name="Tamsin Cullum" userId="f9ad8753-a5b9-4b1a-8b29-be36747d8b72" providerId="ADAL" clId="{8ED379DE-333A-423C-9C69-D46BAC0EB2C7}" dt="2022-06-30T10:18:15.574" v="1761" actId="478"/>
          <ac:cxnSpMkLst>
            <pc:docMk/>
            <pc:sldMk cId="2433716966" sldId="693"/>
            <ac:cxnSpMk id="41" creationId="{0C0204CA-9A75-3D6A-E13A-97121927A1DF}"/>
          </ac:cxnSpMkLst>
        </pc:cxnChg>
        <pc:cxnChg chg="del">
          <ac:chgData name="Tamsin Cullum" userId="f9ad8753-a5b9-4b1a-8b29-be36747d8b72" providerId="ADAL" clId="{8ED379DE-333A-423C-9C69-D46BAC0EB2C7}" dt="2022-06-30T10:18:09.248" v="1759" actId="478"/>
          <ac:cxnSpMkLst>
            <pc:docMk/>
            <pc:sldMk cId="2433716966" sldId="693"/>
            <ac:cxnSpMk id="42" creationId="{3C16BDE2-96B9-5A20-4848-063467BD96E0}"/>
          </ac:cxnSpMkLst>
        </pc:cxnChg>
        <pc:cxnChg chg="del">
          <ac:chgData name="Tamsin Cullum" userId="f9ad8753-a5b9-4b1a-8b29-be36747d8b72" providerId="ADAL" clId="{8ED379DE-333A-423C-9C69-D46BAC0EB2C7}" dt="2022-06-30T10:18:09.248" v="1759" actId="478"/>
          <ac:cxnSpMkLst>
            <pc:docMk/>
            <pc:sldMk cId="2433716966" sldId="693"/>
            <ac:cxnSpMk id="43" creationId="{5D550B05-5E13-4099-AB53-5B82F4701F9F}"/>
          </ac:cxnSpMkLst>
        </pc:cxnChg>
        <pc:cxnChg chg="del mod">
          <ac:chgData name="Tamsin Cullum" userId="f9ad8753-a5b9-4b1a-8b29-be36747d8b72" providerId="ADAL" clId="{8ED379DE-333A-423C-9C69-D46BAC0EB2C7}" dt="2022-06-30T10:18:09.248" v="1759" actId="478"/>
          <ac:cxnSpMkLst>
            <pc:docMk/>
            <pc:sldMk cId="2433716966" sldId="693"/>
            <ac:cxnSpMk id="45" creationId="{9E62601B-F25F-2B9A-B415-9209D599A7F3}"/>
          </ac:cxnSpMkLst>
        </pc:cxnChg>
        <pc:cxnChg chg="del mod">
          <ac:chgData name="Tamsin Cullum" userId="f9ad8753-a5b9-4b1a-8b29-be36747d8b72" providerId="ADAL" clId="{8ED379DE-333A-423C-9C69-D46BAC0EB2C7}" dt="2022-06-30T10:18:09.248" v="1759" actId="478"/>
          <ac:cxnSpMkLst>
            <pc:docMk/>
            <pc:sldMk cId="2433716966" sldId="693"/>
            <ac:cxnSpMk id="51" creationId="{EDE05E45-0DA5-7698-762F-6769A8CAE529}"/>
          </ac:cxnSpMkLst>
        </pc:cxnChg>
        <pc:cxnChg chg="add del mod">
          <ac:chgData name="Tamsin Cullum" userId="f9ad8753-a5b9-4b1a-8b29-be36747d8b72" providerId="ADAL" clId="{8ED379DE-333A-423C-9C69-D46BAC0EB2C7}" dt="2022-07-14T10:38:57.512" v="3419" actId="478"/>
          <ac:cxnSpMkLst>
            <pc:docMk/>
            <pc:sldMk cId="2433716966" sldId="693"/>
            <ac:cxnSpMk id="54" creationId="{1C8ACEA3-0DB8-D16F-359A-667C9E8CF5F6}"/>
          </ac:cxnSpMkLst>
        </pc:cxnChg>
        <pc:cxnChg chg="add del mod ord">
          <ac:chgData name="Tamsin Cullum" userId="f9ad8753-a5b9-4b1a-8b29-be36747d8b72" providerId="ADAL" clId="{8ED379DE-333A-423C-9C69-D46BAC0EB2C7}" dt="2022-07-14T10:38:58.222" v="3420" actId="478"/>
          <ac:cxnSpMkLst>
            <pc:docMk/>
            <pc:sldMk cId="2433716966" sldId="693"/>
            <ac:cxnSpMk id="55" creationId="{C6C87410-0360-0212-6EDA-4269A21CC6A4}"/>
          </ac:cxnSpMkLst>
        </pc:cxnChg>
        <pc:cxnChg chg="add del mod">
          <ac:chgData name="Tamsin Cullum" userId="f9ad8753-a5b9-4b1a-8b29-be36747d8b72" providerId="ADAL" clId="{8ED379DE-333A-423C-9C69-D46BAC0EB2C7}" dt="2022-07-14T10:38:59.301" v="3421" actId="478"/>
          <ac:cxnSpMkLst>
            <pc:docMk/>
            <pc:sldMk cId="2433716966" sldId="693"/>
            <ac:cxnSpMk id="56" creationId="{6C925FEF-94B2-35C4-B746-5F300549A585}"/>
          </ac:cxnSpMkLst>
        </pc:cxnChg>
        <pc:cxnChg chg="add del mod ord">
          <ac:chgData name="Tamsin Cullum" userId="f9ad8753-a5b9-4b1a-8b29-be36747d8b72" providerId="ADAL" clId="{8ED379DE-333A-423C-9C69-D46BAC0EB2C7}" dt="2022-07-14T10:39:04.285" v="3425" actId="478"/>
          <ac:cxnSpMkLst>
            <pc:docMk/>
            <pc:sldMk cId="2433716966" sldId="693"/>
            <ac:cxnSpMk id="57" creationId="{9AB03269-2AD7-489D-0842-DDF808812DDA}"/>
          </ac:cxnSpMkLst>
        </pc:cxnChg>
        <pc:cxnChg chg="add del mod">
          <ac:chgData name="Tamsin Cullum" userId="f9ad8753-a5b9-4b1a-8b29-be36747d8b72" providerId="ADAL" clId="{8ED379DE-333A-423C-9C69-D46BAC0EB2C7}" dt="2022-07-14T10:39:03.477" v="3424" actId="478"/>
          <ac:cxnSpMkLst>
            <pc:docMk/>
            <pc:sldMk cId="2433716966" sldId="693"/>
            <ac:cxnSpMk id="58" creationId="{C0EA30EB-A910-B34B-F22A-275624B75C45}"/>
          </ac:cxnSpMkLst>
        </pc:cxnChg>
        <pc:cxnChg chg="del mod">
          <ac:chgData name="Tamsin Cullum" userId="f9ad8753-a5b9-4b1a-8b29-be36747d8b72" providerId="ADAL" clId="{8ED379DE-333A-423C-9C69-D46BAC0EB2C7}" dt="2022-06-30T10:18:09.248" v="1759" actId="478"/>
          <ac:cxnSpMkLst>
            <pc:docMk/>
            <pc:sldMk cId="2433716966" sldId="693"/>
            <ac:cxnSpMk id="59" creationId="{CEB7CC1D-4CD8-0E2B-2AAD-AF9A55FE0091}"/>
          </ac:cxnSpMkLst>
        </pc:cxnChg>
        <pc:cxnChg chg="add del mod">
          <ac:chgData name="Tamsin Cullum" userId="f9ad8753-a5b9-4b1a-8b29-be36747d8b72" providerId="ADAL" clId="{8ED379DE-333A-423C-9C69-D46BAC0EB2C7}" dt="2022-07-14T10:39:00.352" v="3422" actId="478"/>
          <ac:cxnSpMkLst>
            <pc:docMk/>
            <pc:sldMk cId="2433716966" sldId="693"/>
            <ac:cxnSpMk id="61" creationId="{8B936A6F-407A-B6D7-2D9A-2559F5602277}"/>
          </ac:cxnSpMkLst>
        </pc:cxnChg>
        <pc:cxnChg chg="del mod">
          <ac:chgData name="Tamsin Cullum" userId="f9ad8753-a5b9-4b1a-8b29-be36747d8b72" providerId="ADAL" clId="{8ED379DE-333A-423C-9C69-D46BAC0EB2C7}" dt="2022-06-30T10:18:09.248" v="1759" actId="478"/>
          <ac:cxnSpMkLst>
            <pc:docMk/>
            <pc:sldMk cId="2433716966" sldId="693"/>
            <ac:cxnSpMk id="62" creationId="{294980EC-5E97-60AF-4D79-7DDB778A83B9}"/>
          </ac:cxnSpMkLst>
        </pc:cxnChg>
        <pc:cxnChg chg="add del mod">
          <ac:chgData name="Tamsin Cullum" userId="f9ad8753-a5b9-4b1a-8b29-be36747d8b72" providerId="ADAL" clId="{8ED379DE-333A-423C-9C69-D46BAC0EB2C7}" dt="2022-07-14T10:39:00.352" v="3422" actId="478"/>
          <ac:cxnSpMkLst>
            <pc:docMk/>
            <pc:sldMk cId="2433716966" sldId="693"/>
            <ac:cxnSpMk id="73" creationId="{2C01391C-FA5D-42A3-ED6C-BC6682EFE0BD}"/>
          </ac:cxnSpMkLst>
        </pc:cxnChg>
        <pc:cxnChg chg="del mod">
          <ac:chgData name="Tamsin Cullum" userId="f9ad8753-a5b9-4b1a-8b29-be36747d8b72" providerId="ADAL" clId="{8ED379DE-333A-423C-9C69-D46BAC0EB2C7}" dt="2022-06-30T10:18:09.248" v="1759" actId="478"/>
          <ac:cxnSpMkLst>
            <pc:docMk/>
            <pc:sldMk cId="2433716966" sldId="693"/>
            <ac:cxnSpMk id="76" creationId="{E1738D38-4A85-4C62-8B32-25E812BC5125}"/>
          </ac:cxnSpMkLst>
        </pc:cxnChg>
        <pc:cxnChg chg="del">
          <ac:chgData name="Tamsin Cullum" userId="f9ad8753-a5b9-4b1a-8b29-be36747d8b72" providerId="ADAL" clId="{8ED379DE-333A-423C-9C69-D46BAC0EB2C7}" dt="2022-06-30T10:18:11.860" v="1760" actId="478"/>
          <ac:cxnSpMkLst>
            <pc:docMk/>
            <pc:sldMk cId="2433716966" sldId="693"/>
            <ac:cxnSpMk id="124" creationId="{1735771B-92D3-4367-B83C-8EC8310C0B12}"/>
          </ac:cxnSpMkLst>
        </pc:cxnChg>
        <pc:cxnChg chg="del mod">
          <ac:chgData name="Tamsin Cullum" userId="f9ad8753-a5b9-4b1a-8b29-be36747d8b72" providerId="ADAL" clId="{8ED379DE-333A-423C-9C69-D46BAC0EB2C7}" dt="2022-06-30T10:18:11.860" v="1760" actId="478"/>
          <ac:cxnSpMkLst>
            <pc:docMk/>
            <pc:sldMk cId="2433716966" sldId="693"/>
            <ac:cxnSpMk id="127" creationId="{23F0DA40-3B33-4D5A-8554-507BC713B070}"/>
          </ac:cxnSpMkLst>
        </pc:cxnChg>
        <pc:cxnChg chg="del">
          <ac:chgData name="Tamsin Cullum" userId="f9ad8753-a5b9-4b1a-8b29-be36747d8b72" providerId="ADAL" clId="{8ED379DE-333A-423C-9C69-D46BAC0EB2C7}" dt="2022-06-30T10:18:11.860" v="1760" actId="478"/>
          <ac:cxnSpMkLst>
            <pc:docMk/>
            <pc:sldMk cId="2433716966" sldId="693"/>
            <ac:cxnSpMk id="128" creationId="{6B046948-3864-418A-815D-2A15B6A008C2}"/>
          </ac:cxnSpMkLst>
        </pc:cxnChg>
        <pc:cxnChg chg="del">
          <ac:chgData name="Tamsin Cullum" userId="f9ad8753-a5b9-4b1a-8b29-be36747d8b72" providerId="ADAL" clId="{8ED379DE-333A-423C-9C69-D46BAC0EB2C7}" dt="2022-06-30T10:17:24.581" v="1725" actId="478"/>
          <ac:cxnSpMkLst>
            <pc:docMk/>
            <pc:sldMk cId="2433716966" sldId="693"/>
            <ac:cxnSpMk id="129" creationId="{D0FE2B8B-E31E-4436-B53F-F8817AB8D443}"/>
          </ac:cxnSpMkLst>
        </pc:cxnChg>
        <pc:cxnChg chg="del mod">
          <ac:chgData name="Tamsin Cullum" userId="f9ad8753-a5b9-4b1a-8b29-be36747d8b72" providerId="ADAL" clId="{8ED379DE-333A-423C-9C69-D46BAC0EB2C7}" dt="2022-06-30T10:18:15.574" v="1761" actId="478"/>
          <ac:cxnSpMkLst>
            <pc:docMk/>
            <pc:sldMk cId="2433716966" sldId="693"/>
            <ac:cxnSpMk id="193" creationId="{BF1CA34D-F55C-39A0-609D-F2C761A049E1}"/>
          </ac:cxnSpMkLst>
        </pc:cxnChg>
      </pc:sldChg>
    </pc:docChg>
  </pc:docChgLst>
  <pc:docChgLst>
    <pc:chgData name="Tamsin Cullum" userId="f9ad8753-a5b9-4b1a-8b29-be36747d8b72" providerId="ADAL" clId="{FB0FABCF-6F82-4099-8A77-7E036AA29BC3}"/>
    <pc:docChg chg="undo custSel addSld delSld modSld sldOrd delMainMaster">
      <pc:chgData name="Tamsin Cullum" userId="f9ad8753-a5b9-4b1a-8b29-be36747d8b72" providerId="ADAL" clId="{FB0FABCF-6F82-4099-8A77-7E036AA29BC3}" dt="2022-07-18T14:36:28.066" v="1355" actId="20577"/>
      <pc:docMkLst>
        <pc:docMk/>
      </pc:docMkLst>
      <pc:sldChg chg="addSp delSp modSp mod modNotesTx">
        <pc:chgData name="Tamsin Cullum" userId="f9ad8753-a5b9-4b1a-8b29-be36747d8b72" providerId="ADAL" clId="{FB0FABCF-6F82-4099-8A77-7E036AA29BC3}" dt="2022-07-18T14:35:57.584" v="1307" actId="20577"/>
        <pc:sldMkLst>
          <pc:docMk/>
          <pc:sldMk cId="2466547365" sldId="264"/>
        </pc:sldMkLst>
        <pc:spChg chg="ord">
          <ac:chgData name="Tamsin Cullum" userId="f9ad8753-a5b9-4b1a-8b29-be36747d8b72" providerId="ADAL" clId="{FB0FABCF-6F82-4099-8A77-7E036AA29BC3}" dt="2022-07-18T14:34:39.826" v="1287" actId="26606"/>
          <ac:spMkLst>
            <pc:docMk/>
            <pc:sldMk cId="2466547365" sldId="264"/>
            <ac:spMk id="6" creationId="{4AC5CE98-B50E-49F0-B1BF-62A7B629C4BE}"/>
          </ac:spMkLst>
        </pc:spChg>
        <pc:spChg chg="add mod ord">
          <ac:chgData name="Tamsin Cullum" userId="f9ad8753-a5b9-4b1a-8b29-be36747d8b72" providerId="ADAL" clId="{FB0FABCF-6F82-4099-8A77-7E036AA29BC3}" dt="2022-07-18T14:34:58.993" v="1301" actId="20577"/>
          <ac:spMkLst>
            <pc:docMk/>
            <pc:sldMk cId="2466547365" sldId="264"/>
            <ac:spMk id="15" creationId="{B9E8D17C-4734-4CAD-86F7-DB4A0803EF64}"/>
          </ac:spMkLst>
        </pc:spChg>
        <pc:spChg chg="mod">
          <ac:chgData name="Tamsin Cullum" userId="f9ad8753-a5b9-4b1a-8b29-be36747d8b72" providerId="ADAL" clId="{FB0FABCF-6F82-4099-8A77-7E036AA29BC3}" dt="2022-07-18T14:34:39.826" v="1287" actId="26606"/>
          <ac:spMkLst>
            <pc:docMk/>
            <pc:sldMk cId="2466547365" sldId="264"/>
            <ac:spMk id="123" creationId="{00000000-0000-0000-0000-000000000000}"/>
          </ac:spMkLst>
        </pc:spChg>
        <pc:spChg chg="add del">
          <ac:chgData name="Tamsin Cullum" userId="f9ad8753-a5b9-4b1a-8b29-be36747d8b72" providerId="ADAL" clId="{FB0FABCF-6F82-4099-8A77-7E036AA29BC3}" dt="2022-07-18T14:34:39.826" v="1287" actId="26606"/>
          <ac:spMkLst>
            <pc:docMk/>
            <pc:sldMk cId="2466547365" sldId="264"/>
            <ac:spMk id="128" creationId="{4281BC32-FF58-4898-A6B5-7B3D059BCEB0}"/>
          </ac:spMkLst>
        </pc:spChg>
        <pc:spChg chg="add del">
          <ac:chgData name="Tamsin Cullum" userId="f9ad8753-a5b9-4b1a-8b29-be36747d8b72" providerId="ADAL" clId="{FB0FABCF-6F82-4099-8A77-7E036AA29BC3}" dt="2022-07-18T14:34:39.826" v="1287" actId="26606"/>
          <ac:spMkLst>
            <pc:docMk/>
            <pc:sldMk cId="2466547365" sldId="264"/>
            <ac:spMk id="130" creationId="{0D614406-135F-4875-9C87-53822CB19ABB}"/>
          </ac:spMkLst>
        </pc:spChg>
        <pc:spChg chg="add del">
          <ac:chgData name="Tamsin Cullum" userId="f9ad8753-a5b9-4b1a-8b29-be36747d8b72" providerId="ADAL" clId="{FB0FABCF-6F82-4099-8A77-7E036AA29BC3}" dt="2022-07-18T14:34:39.826" v="1287" actId="26606"/>
          <ac:spMkLst>
            <pc:docMk/>
            <pc:sldMk cId="2466547365" sldId="264"/>
            <ac:spMk id="132" creationId="{A47020BD-3785-4628-8C5E-A4011B43EF88}"/>
          </ac:spMkLst>
        </pc:spChg>
        <pc:spChg chg="add del">
          <ac:chgData name="Tamsin Cullum" userId="f9ad8753-a5b9-4b1a-8b29-be36747d8b72" providerId="ADAL" clId="{FB0FABCF-6F82-4099-8A77-7E036AA29BC3}" dt="2022-07-18T14:34:39.826" v="1287" actId="26606"/>
          <ac:spMkLst>
            <pc:docMk/>
            <pc:sldMk cId="2466547365" sldId="264"/>
            <ac:spMk id="137" creationId="{A8384FB5-9ADC-4DDC-881B-597D56F5B15D}"/>
          </ac:spMkLst>
        </pc:spChg>
        <pc:spChg chg="add del">
          <ac:chgData name="Tamsin Cullum" userId="f9ad8753-a5b9-4b1a-8b29-be36747d8b72" providerId="ADAL" clId="{FB0FABCF-6F82-4099-8A77-7E036AA29BC3}" dt="2022-07-18T14:34:39.826" v="1287" actId="26606"/>
          <ac:spMkLst>
            <pc:docMk/>
            <pc:sldMk cId="2466547365" sldId="264"/>
            <ac:spMk id="139" creationId="{91E5A9A7-95C6-4F4F-B00E-C82E07FE62EF}"/>
          </ac:spMkLst>
        </pc:spChg>
        <pc:spChg chg="add del">
          <ac:chgData name="Tamsin Cullum" userId="f9ad8753-a5b9-4b1a-8b29-be36747d8b72" providerId="ADAL" clId="{FB0FABCF-6F82-4099-8A77-7E036AA29BC3}" dt="2022-07-18T14:34:39.826" v="1287" actId="26606"/>
          <ac:spMkLst>
            <pc:docMk/>
            <pc:sldMk cId="2466547365" sldId="264"/>
            <ac:spMk id="141" creationId="{D07DD2DE-F619-49DD-B5E7-03A290FF4ED1}"/>
          </ac:spMkLst>
        </pc:spChg>
        <pc:spChg chg="add del">
          <ac:chgData name="Tamsin Cullum" userId="f9ad8753-a5b9-4b1a-8b29-be36747d8b72" providerId="ADAL" clId="{FB0FABCF-6F82-4099-8A77-7E036AA29BC3}" dt="2022-07-18T14:34:39.826" v="1287" actId="26606"/>
          <ac:spMkLst>
            <pc:docMk/>
            <pc:sldMk cId="2466547365" sldId="264"/>
            <ac:spMk id="143" creationId="{85149191-5F60-4A28-AAFF-039F96B0F3EC}"/>
          </ac:spMkLst>
        </pc:spChg>
        <pc:spChg chg="add del">
          <ac:chgData name="Tamsin Cullum" userId="f9ad8753-a5b9-4b1a-8b29-be36747d8b72" providerId="ADAL" clId="{FB0FABCF-6F82-4099-8A77-7E036AA29BC3}" dt="2022-07-18T14:34:39.826" v="1287" actId="26606"/>
          <ac:spMkLst>
            <pc:docMk/>
            <pc:sldMk cId="2466547365" sldId="264"/>
            <ac:spMk id="145" creationId="{F8260ED5-17F7-4158-B241-D51DD4CF1B7E}"/>
          </ac:spMkLst>
        </pc:spChg>
      </pc:sldChg>
      <pc:sldChg chg="modNotesTx">
        <pc:chgData name="Tamsin Cullum" userId="f9ad8753-a5b9-4b1a-8b29-be36747d8b72" providerId="ADAL" clId="{FB0FABCF-6F82-4099-8A77-7E036AA29BC3}" dt="2022-07-18T14:36:00.675" v="1313" actId="20577"/>
        <pc:sldMkLst>
          <pc:docMk/>
          <pc:sldMk cId="3041579166" sldId="265"/>
        </pc:sldMkLst>
      </pc:sldChg>
      <pc:sldChg chg="del">
        <pc:chgData name="Tamsin Cullum" userId="f9ad8753-a5b9-4b1a-8b29-be36747d8b72" providerId="ADAL" clId="{FB0FABCF-6F82-4099-8A77-7E036AA29BC3}" dt="2022-07-14T13:25:24.895" v="3" actId="47"/>
        <pc:sldMkLst>
          <pc:docMk/>
          <pc:sldMk cId="1119512624" sldId="664"/>
        </pc:sldMkLst>
      </pc:sldChg>
      <pc:sldChg chg="del">
        <pc:chgData name="Tamsin Cullum" userId="f9ad8753-a5b9-4b1a-8b29-be36747d8b72" providerId="ADAL" clId="{FB0FABCF-6F82-4099-8A77-7E036AA29BC3}" dt="2022-07-14T14:02:47.998" v="594" actId="47"/>
        <pc:sldMkLst>
          <pc:docMk/>
          <pc:sldMk cId="3734316890" sldId="665"/>
        </pc:sldMkLst>
      </pc:sldChg>
      <pc:sldChg chg="addSp delSp modSp mod modNotesTx">
        <pc:chgData name="Tamsin Cullum" userId="f9ad8753-a5b9-4b1a-8b29-be36747d8b72" providerId="ADAL" clId="{FB0FABCF-6F82-4099-8A77-7E036AA29BC3}" dt="2022-07-18T14:36:25.142" v="1351" actId="20577"/>
        <pc:sldMkLst>
          <pc:docMk/>
          <pc:sldMk cId="2260499497" sldId="666"/>
        </pc:sldMkLst>
        <pc:spChg chg="mod">
          <ac:chgData name="Tamsin Cullum" userId="f9ad8753-a5b9-4b1a-8b29-be36747d8b72" providerId="ADAL" clId="{FB0FABCF-6F82-4099-8A77-7E036AA29BC3}" dt="2022-07-14T13:36:45.514" v="203" actId="20577"/>
          <ac:spMkLst>
            <pc:docMk/>
            <pc:sldMk cId="2260499497" sldId="666"/>
            <ac:spMk id="7" creationId="{023C57AF-8483-4D94-B9E7-E67149BCD193}"/>
          </ac:spMkLst>
        </pc:spChg>
        <pc:spChg chg="mod">
          <ac:chgData name="Tamsin Cullum" userId="f9ad8753-a5b9-4b1a-8b29-be36747d8b72" providerId="ADAL" clId="{FB0FABCF-6F82-4099-8A77-7E036AA29BC3}" dt="2022-07-14T13:35:15.220" v="165" actId="1037"/>
          <ac:spMkLst>
            <pc:docMk/>
            <pc:sldMk cId="2260499497" sldId="666"/>
            <ac:spMk id="8" creationId="{FD13E19B-2C18-45ED-9263-C56765F07AB9}"/>
          </ac:spMkLst>
        </pc:spChg>
        <pc:spChg chg="mod">
          <ac:chgData name="Tamsin Cullum" userId="f9ad8753-a5b9-4b1a-8b29-be36747d8b72" providerId="ADAL" clId="{FB0FABCF-6F82-4099-8A77-7E036AA29BC3}" dt="2022-07-14T13:42:56.164" v="354" actId="1076"/>
          <ac:spMkLst>
            <pc:docMk/>
            <pc:sldMk cId="2260499497" sldId="666"/>
            <ac:spMk id="9" creationId="{37255893-C65B-4F14-9802-DA4B174E1737}"/>
          </ac:spMkLst>
        </pc:spChg>
        <pc:spChg chg="mod">
          <ac:chgData name="Tamsin Cullum" userId="f9ad8753-a5b9-4b1a-8b29-be36747d8b72" providerId="ADAL" clId="{FB0FABCF-6F82-4099-8A77-7E036AA29BC3}" dt="2022-07-14T13:35:15.220" v="165" actId="1037"/>
          <ac:spMkLst>
            <pc:docMk/>
            <pc:sldMk cId="2260499497" sldId="666"/>
            <ac:spMk id="10" creationId="{50BDDB15-F522-4F48-988B-5D74184B04A1}"/>
          </ac:spMkLst>
        </pc:spChg>
        <pc:spChg chg="del">
          <ac:chgData name="Tamsin Cullum" userId="f9ad8753-a5b9-4b1a-8b29-be36747d8b72" providerId="ADAL" clId="{FB0FABCF-6F82-4099-8A77-7E036AA29BC3}" dt="2022-07-14T13:27:41.485" v="28" actId="478"/>
          <ac:spMkLst>
            <pc:docMk/>
            <pc:sldMk cId="2260499497" sldId="666"/>
            <ac:spMk id="11" creationId="{F569E9E7-AE67-4252-B027-4A7656C25A81}"/>
          </ac:spMkLst>
        </pc:spChg>
        <pc:spChg chg="del">
          <ac:chgData name="Tamsin Cullum" userId="f9ad8753-a5b9-4b1a-8b29-be36747d8b72" providerId="ADAL" clId="{FB0FABCF-6F82-4099-8A77-7E036AA29BC3}" dt="2022-07-14T13:29:55.906" v="65" actId="478"/>
          <ac:spMkLst>
            <pc:docMk/>
            <pc:sldMk cId="2260499497" sldId="666"/>
            <ac:spMk id="12" creationId="{1CA5075F-7DCC-4B21-9347-AFE8C162E42F}"/>
          </ac:spMkLst>
        </pc:spChg>
        <pc:spChg chg="del">
          <ac:chgData name="Tamsin Cullum" userId="f9ad8753-a5b9-4b1a-8b29-be36747d8b72" providerId="ADAL" clId="{FB0FABCF-6F82-4099-8A77-7E036AA29BC3}" dt="2022-07-14T13:27:33.737" v="25" actId="478"/>
          <ac:spMkLst>
            <pc:docMk/>
            <pc:sldMk cId="2260499497" sldId="666"/>
            <ac:spMk id="14" creationId="{75C8DD58-A844-4BA2-9868-037BE65B17AC}"/>
          </ac:spMkLst>
        </pc:spChg>
        <pc:spChg chg="del">
          <ac:chgData name="Tamsin Cullum" userId="f9ad8753-a5b9-4b1a-8b29-be36747d8b72" providerId="ADAL" clId="{FB0FABCF-6F82-4099-8A77-7E036AA29BC3}" dt="2022-07-14T13:27:11.685" v="14" actId="478"/>
          <ac:spMkLst>
            <pc:docMk/>
            <pc:sldMk cId="2260499497" sldId="666"/>
            <ac:spMk id="15" creationId="{8EF0E872-04A7-4F49-8DC2-AACAC2343516}"/>
          </ac:spMkLst>
        </pc:spChg>
        <pc:spChg chg="del">
          <ac:chgData name="Tamsin Cullum" userId="f9ad8753-a5b9-4b1a-8b29-be36747d8b72" providerId="ADAL" clId="{FB0FABCF-6F82-4099-8A77-7E036AA29BC3}" dt="2022-07-14T13:27:12.117" v="15" actId="478"/>
          <ac:spMkLst>
            <pc:docMk/>
            <pc:sldMk cId="2260499497" sldId="666"/>
            <ac:spMk id="16" creationId="{9C62690B-A074-4ABC-A842-70BCB9E8327D}"/>
          </ac:spMkLst>
        </pc:spChg>
        <pc:spChg chg="mod">
          <ac:chgData name="Tamsin Cullum" userId="f9ad8753-a5b9-4b1a-8b29-be36747d8b72" providerId="ADAL" clId="{FB0FABCF-6F82-4099-8A77-7E036AA29BC3}" dt="2022-07-14T13:44:05.073" v="396" actId="1036"/>
          <ac:spMkLst>
            <pc:docMk/>
            <pc:sldMk cId="2260499497" sldId="666"/>
            <ac:spMk id="17" creationId="{66DFE16E-B33D-40BD-9199-C5924D0F3339}"/>
          </ac:spMkLst>
        </pc:spChg>
        <pc:spChg chg="del">
          <ac:chgData name="Tamsin Cullum" userId="f9ad8753-a5b9-4b1a-8b29-be36747d8b72" providerId="ADAL" clId="{FB0FABCF-6F82-4099-8A77-7E036AA29BC3}" dt="2022-07-14T13:27:10.561" v="13" actId="478"/>
          <ac:spMkLst>
            <pc:docMk/>
            <pc:sldMk cId="2260499497" sldId="666"/>
            <ac:spMk id="19" creationId="{4A7760DC-BFDA-4EA3-B69C-53CAD125F240}"/>
          </ac:spMkLst>
        </pc:spChg>
        <pc:spChg chg="mod">
          <ac:chgData name="Tamsin Cullum" userId="f9ad8753-a5b9-4b1a-8b29-be36747d8b72" providerId="ADAL" clId="{FB0FABCF-6F82-4099-8A77-7E036AA29BC3}" dt="2022-07-14T13:30:39.133" v="111" actId="1076"/>
          <ac:spMkLst>
            <pc:docMk/>
            <pc:sldMk cId="2260499497" sldId="666"/>
            <ac:spMk id="20" creationId="{E9B0BC73-7F63-4D03-968D-F4927D1EAC6F}"/>
          </ac:spMkLst>
        </pc:spChg>
        <pc:spChg chg="del mod">
          <ac:chgData name="Tamsin Cullum" userId="f9ad8753-a5b9-4b1a-8b29-be36747d8b72" providerId="ADAL" clId="{FB0FABCF-6F82-4099-8A77-7E036AA29BC3}" dt="2022-07-14T13:27:30.488" v="23" actId="478"/>
          <ac:spMkLst>
            <pc:docMk/>
            <pc:sldMk cId="2260499497" sldId="666"/>
            <ac:spMk id="23" creationId="{CF11E317-BBED-446D-939D-D4E3A2A3177B}"/>
          </ac:spMkLst>
        </pc:spChg>
        <pc:spChg chg="mod">
          <ac:chgData name="Tamsin Cullum" userId="f9ad8753-a5b9-4b1a-8b29-be36747d8b72" providerId="ADAL" clId="{FB0FABCF-6F82-4099-8A77-7E036AA29BC3}" dt="2022-07-14T13:30:49.498" v="115" actId="1076"/>
          <ac:spMkLst>
            <pc:docMk/>
            <pc:sldMk cId="2260499497" sldId="666"/>
            <ac:spMk id="27" creationId="{9D2A4CA2-93B5-4EF0-BBF8-ABD800541BB3}"/>
          </ac:spMkLst>
        </pc:spChg>
        <pc:spChg chg="del">
          <ac:chgData name="Tamsin Cullum" userId="f9ad8753-a5b9-4b1a-8b29-be36747d8b72" providerId="ADAL" clId="{FB0FABCF-6F82-4099-8A77-7E036AA29BC3}" dt="2022-07-14T13:27:49.264" v="34" actId="478"/>
          <ac:spMkLst>
            <pc:docMk/>
            <pc:sldMk cId="2260499497" sldId="666"/>
            <ac:spMk id="36" creationId="{A4166F02-A318-47A4-9A7D-2E4ADC944153}"/>
          </ac:spMkLst>
        </pc:spChg>
        <pc:spChg chg="del">
          <ac:chgData name="Tamsin Cullum" userId="f9ad8753-a5b9-4b1a-8b29-be36747d8b72" providerId="ADAL" clId="{FB0FABCF-6F82-4099-8A77-7E036AA29BC3}" dt="2022-07-14T13:27:25.567" v="19" actId="478"/>
          <ac:spMkLst>
            <pc:docMk/>
            <pc:sldMk cId="2260499497" sldId="666"/>
            <ac:spMk id="37" creationId="{2A9AA4ED-7871-4EFD-88A5-ADC67DFDD996}"/>
          </ac:spMkLst>
        </pc:spChg>
        <pc:spChg chg="mod">
          <ac:chgData name="Tamsin Cullum" userId="f9ad8753-a5b9-4b1a-8b29-be36747d8b72" providerId="ADAL" clId="{FB0FABCF-6F82-4099-8A77-7E036AA29BC3}" dt="2022-07-14T13:39:59.191" v="288" actId="1076"/>
          <ac:spMkLst>
            <pc:docMk/>
            <pc:sldMk cId="2260499497" sldId="666"/>
            <ac:spMk id="43" creationId="{DAE2E2E6-23F6-44D2-909B-6A5C2B18AA08}"/>
          </ac:spMkLst>
        </pc:spChg>
        <pc:spChg chg="mod">
          <ac:chgData name="Tamsin Cullum" userId="f9ad8753-a5b9-4b1a-8b29-be36747d8b72" providerId="ADAL" clId="{FB0FABCF-6F82-4099-8A77-7E036AA29BC3}" dt="2022-07-14T13:40:37.118" v="316" actId="20577"/>
          <ac:spMkLst>
            <pc:docMk/>
            <pc:sldMk cId="2260499497" sldId="666"/>
            <ac:spMk id="44" creationId="{1CB5B882-549A-4EFE-9E4D-441FEA4CC8ED}"/>
          </ac:spMkLst>
        </pc:spChg>
        <pc:spChg chg="del mod">
          <ac:chgData name="Tamsin Cullum" userId="f9ad8753-a5b9-4b1a-8b29-be36747d8b72" providerId="ADAL" clId="{FB0FABCF-6F82-4099-8A77-7E036AA29BC3}" dt="2022-07-14T13:27:27.977" v="22" actId="478"/>
          <ac:spMkLst>
            <pc:docMk/>
            <pc:sldMk cId="2260499497" sldId="666"/>
            <ac:spMk id="47" creationId="{C6274115-2B1F-4C60-8BEC-E3FBCD71C3C2}"/>
          </ac:spMkLst>
        </pc:spChg>
        <pc:spChg chg="mod">
          <ac:chgData name="Tamsin Cullum" userId="f9ad8753-a5b9-4b1a-8b29-be36747d8b72" providerId="ADAL" clId="{FB0FABCF-6F82-4099-8A77-7E036AA29BC3}" dt="2022-07-14T13:34:59.344" v="160" actId="14100"/>
          <ac:spMkLst>
            <pc:docMk/>
            <pc:sldMk cId="2260499497" sldId="666"/>
            <ac:spMk id="49" creationId="{A1736DDA-C75D-485E-AB50-B8E328856619}"/>
          </ac:spMkLst>
        </pc:spChg>
        <pc:spChg chg="mod">
          <ac:chgData name="Tamsin Cullum" userId="f9ad8753-a5b9-4b1a-8b29-be36747d8b72" providerId="ADAL" clId="{FB0FABCF-6F82-4099-8A77-7E036AA29BC3}" dt="2022-07-14T13:40:51.522" v="320" actId="1038"/>
          <ac:spMkLst>
            <pc:docMk/>
            <pc:sldMk cId="2260499497" sldId="666"/>
            <ac:spMk id="74" creationId="{980DA4B0-42D6-422A-B92E-A186208E88C1}"/>
          </ac:spMkLst>
        </pc:spChg>
        <pc:spChg chg="del">
          <ac:chgData name="Tamsin Cullum" userId="f9ad8753-a5b9-4b1a-8b29-be36747d8b72" providerId="ADAL" clId="{FB0FABCF-6F82-4099-8A77-7E036AA29BC3}" dt="2022-07-14T13:27:51.831" v="35" actId="478"/>
          <ac:spMkLst>
            <pc:docMk/>
            <pc:sldMk cId="2260499497" sldId="666"/>
            <ac:spMk id="116" creationId="{6DA57F07-ED53-41ED-9BB9-45CA7D3DE923}"/>
          </ac:spMkLst>
        </pc:spChg>
        <pc:spChg chg="del mod">
          <ac:chgData name="Tamsin Cullum" userId="f9ad8753-a5b9-4b1a-8b29-be36747d8b72" providerId="ADAL" clId="{FB0FABCF-6F82-4099-8A77-7E036AA29BC3}" dt="2022-07-14T13:27:52.372" v="36" actId="478"/>
          <ac:spMkLst>
            <pc:docMk/>
            <pc:sldMk cId="2260499497" sldId="666"/>
            <ac:spMk id="117" creationId="{BCAC662E-F24C-4B57-B072-0300DF89D549}"/>
          </ac:spMkLst>
        </pc:spChg>
        <pc:spChg chg="del">
          <ac:chgData name="Tamsin Cullum" userId="f9ad8753-a5b9-4b1a-8b29-be36747d8b72" providerId="ADAL" clId="{FB0FABCF-6F82-4099-8A77-7E036AA29BC3}" dt="2022-07-14T13:27:40.799" v="27" actId="478"/>
          <ac:spMkLst>
            <pc:docMk/>
            <pc:sldMk cId="2260499497" sldId="666"/>
            <ac:spMk id="118" creationId="{5B9323C7-10B5-4493-A867-73927819B0C4}"/>
          </ac:spMkLst>
        </pc:spChg>
        <pc:spChg chg="add mod">
          <ac:chgData name="Tamsin Cullum" userId="f9ad8753-a5b9-4b1a-8b29-be36747d8b72" providerId="ADAL" clId="{FB0FABCF-6F82-4099-8A77-7E036AA29BC3}" dt="2022-07-14T13:39:33.661" v="285" actId="14100"/>
          <ac:spMkLst>
            <pc:docMk/>
            <pc:sldMk cId="2260499497" sldId="666"/>
            <ac:spMk id="129" creationId="{E5DB55C6-857F-9A20-DF5A-4FE921282ACD}"/>
          </ac:spMkLst>
        </pc:spChg>
        <pc:spChg chg="add del mod">
          <ac:chgData name="Tamsin Cullum" userId="f9ad8753-a5b9-4b1a-8b29-be36747d8b72" providerId="ADAL" clId="{FB0FABCF-6F82-4099-8A77-7E036AA29BC3}" dt="2022-07-14T13:37:31.499" v="248" actId="478"/>
          <ac:spMkLst>
            <pc:docMk/>
            <pc:sldMk cId="2260499497" sldId="666"/>
            <ac:spMk id="134" creationId="{CFF8DD3A-034C-FE46-2638-1C0A3AFB348F}"/>
          </ac:spMkLst>
        </pc:spChg>
        <pc:spChg chg="del mod">
          <ac:chgData name="Tamsin Cullum" userId="f9ad8753-a5b9-4b1a-8b29-be36747d8b72" providerId="ADAL" clId="{FB0FABCF-6F82-4099-8A77-7E036AA29BC3}" dt="2022-07-14T13:28:28.797" v="46" actId="478"/>
          <ac:spMkLst>
            <pc:docMk/>
            <pc:sldMk cId="2260499497" sldId="666"/>
            <ac:spMk id="137" creationId="{9044AE35-E157-46BA-9D94-6BD75AA8A1B6}"/>
          </ac:spMkLst>
        </pc:spChg>
        <pc:spChg chg="add mod">
          <ac:chgData name="Tamsin Cullum" userId="f9ad8753-a5b9-4b1a-8b29-be36747d8b72" providerId="ADAL" clId="{FB0FABCF-6F82-4099-8A77-7E036AA29BC3}" dt="2022-07-14T13:39:59.191" v="288" actId="1076"/>
          <ac:spMkLst>
            <pc:docMk/>
            <pc:sldMk cId="2260499497" sldId="666"/>
            <ac:spMk id="141" creationId="{3D6D776A-DCD7-A0CC-D910-FAB5C897B665}"/>
          </ac:spMkLst>
        </pc:spChg>
        <pc:spChg chg="del">
          <ac:chgData name="Tamsin Cullum" userId="f9ad8753-a5b9-4b1a-8b29-be36747d8b72" providerId="ADAL" clId="{FB0FABCF-6F82-4099-8A77-7E036AA29BC3}" dt="2022-07-14T13:27:27.354" v="21" actId="478"/>
          <ac:spMkLst>
            <pc:docMk/>
            <pc:sldMk cId="2260499497" sldId="666"/>
            <ac:spMk id="154" creationId="{423D0C9E-3E30-4423-9364-5D71099B1F0F}"/>
          </ac:spMkLst>
        </pc:spChg>
        <pc:grpChg chg="del">
          <ac:chgData name="Tamsin Cullum" userId="f9ad8753-a5b9-4b1a-8b29-be36747d8b72" providerId="ADAL" clId="{FB0FABCF-6F82-4099-8A77-7E036AA29BC3}" dt="2022-07-14T13:27:57.026" v="41" actId="478"/>
          <ac:grpSpMkLst>
            <pc:docMk/>
            <pc:sldMk cId="2260499497" sldId="666"/>
            <ac:grpSpMk id="26" creationId="{8C847D5C-1785-4CFD-A8FB-75765BAC8EE4}"/>
          </ac:grpSpMkLst>
        </pc:grpChg>
        <pc:cxnChg chg="del mod">
          <ac:chgData name="Tamsin Cullum" userId="f9ad8753-a5b9-4b1a-8b29-be36747d8b72" providerId="ADAL" clId="{FB0FABCF-6F82-4099-8A77-7E036AA29BC3}" dt="2022-07-14T13:26:45.319" v="10" actId="478"/>
          <ac:cxnSpMkLst>
            <pc:docMk/>
            <pc:sldMk cId="2260499497" sldId="666"/>
            <ac:cxnSpMk id="21" creationId="{5C32C5F8-421C-423B-909A-A0F33204A74E}"/>
          </ac:cxnSpMkLst>
        </pc:cxnChg>
        <pc:cxnChg chg="add mod ord">
          <ac:chgData name="Tamsin Cullum" userId="f9ad8753-a5b9-4b1a-8b29-be36747d8b72" providerId="ADAL" clId="{FB0FABCF-6F82-4099-8A77-7E036AA29BC3}" dt="2022-07-14T13:40:08.083" v="290" actId="14100"/>
          <ac:cxnSpMkLst>
            <pc:docMk/>
            <pc:sldMk cId="2260499497" sldId="666"/>
            <ac:cxnSpMk id="25" creationId="{460A9A2C-BE8B-E826-68DD-1EAA7A620A51}"/>
          </ac:cxnSpMkLst>
        </pc:cxnChg>
        <pc:cxnChg chg="del mod">
          <ac:chgData name="Tamsin Cullum" userId="f9ad8753-a5b9-4b1a-8b29-be36747d8b72" providerId="ADAL" clId="{FB0FABCF-6F82-4099-8A77-7E036AA29BC3}" dt="2022-07-14T13:28:46.091" v="53" actId="478"/>
          <ac:cxnSpMkLst>
            <pc:docMk/>
            <pc:sldMk cId="2260499497" sldId="666"/>
            <ac:cxnSpMk id="28" creationId="{E9E42B4C-617C-45ED-B7E3-0363A523E411}"/>
          </ac:cxnSpMkLst>
        </pc:cxnChg>
        <pc:cxnChg chg="del mod">
          <ac:chgData name="Tamsin Cullum" userId="f9ad8753-a5b9-4b1a-8b29-be36747d8b72" providerId="ADAL" clId="{FB0FABCF-6F82-4099-8A77-7E036AA29BC3}" dt="2022-07-14T13:29:28.185" v="62" actId="478"/>
          <ac:cxnSpMkLst>
            <pc:docMk/>
            <pc:sldMk cId="2260499497" sldId="666"/>
            <ac:cxnSpMk id="29" creationId="{D6C89AA5-922A-4C27-8C13-2CCB84F9EC0A}"/>
          </ac:cxnSpMkLst>
        </pc:cxnChg>
        <pc:cxnChg chg="add del">
          <ac:chgData name="Tamsin Cullum" userId="f9ad8753-a5b9-4b1a-8b29-be36747d8b72" providerId="ADAL" clId="{FB0FABCF-6F82-4099-8A77-7E036AA29BC3}" dt="2022-07-14T13:34:14.220" v="149" actId="478"/>
          <ac:cxnSpMkLst>
            <pc:docMk/>
            <pc:sldMk cId="2260499497" sldId="666"/>
            <ac:cxnSpMk id="31" creationId="{A7A42263-C7B7-617A-9ED9-C47FE1335E8E}"/>
          </ac:cxnSpMkLst>
        </pc:cxnChg>
        <pc:cxnChg chg="add del">
          <ac:chgData name="Tamsin Cullum" userId="f9ad8753-a5b9-4b1a-8b29-be36747d8b72" providerId="ADAL" clId="{FB0FABCF-6F82-4099-8A77-7E036AA29BC3}" dt="2022-07-14T13:34:13.112" v="148" actId="478"/>
          <ac:cxnSpMkLst>
            <pc:docMk/>
            <pc:sldMk cId="2260499497" sldId="666"/>
            <ac:cxnSpMk id="33" creationId="{CB31D2D4-C55B-C029-4FA4-C21059812F27}"/>
          </ac:cxnSpMkLst>
        </pc:cxnChg>
        <pc:cxnChg chg="del mod">
          <ac:chgData name="Tamsin Cullum" userId="f9ad8753-a5b9-4b1a-8b29-be36747d8b72" providerId="ADAL" clId="{FB0FABCF-6F82-4099-8A77-7E036AA29BC3}" dt="2022-07-14T13:27:36.784" v="26" actId="478"/>
          <ac:cxnSpMkLst>
            <pc:docMk/>
            <pc:sldMk cId="2260499497" sldId="666"/>
            <ac:cxnSpMk id="34" creationId="{7E088C3B-F348-4AC5-8D66-E10C300ED601}"/>
          </ac:cxnSpMkLst>
        </pc:cxnChg>
        <pc:cxnChg chg="add del">
          <ac:chgData name="Tamsin Cullum" userId="f9ad8753-a5b9-4b1a-8b29-be36747d8b72" providerId="ADAL" clId="{FB0FABCF-6F82-4099-8A77-7E036AA29BC3}" dt="2022-07-14T13:41:54.234" v="349" actId="478"/>
          <ac:cxnSpMkLst>
            <pc:docMk/>
            <pc:sldMk cId="2260499497" sldId="666"/>
            <ac:cxnSpMk id="41" creationId="{8D13D4C0-0403-82EB-C126-06392FB1C91F}"/>
          </ac:cxnSpMkLst>
        </pc:cxnChg>
        <pc:cxnChg chg="del mod">
          <ac:chgData name="Tamsin Cullum" userId="f9ad8753-a5b9-4b1a-8b29-be36747d8b72" providerId="ADAL" clId="{FB0FABCF-6F82-4099-8A77-7E036AA29BC3}" dt="2022-07-14T13:28:20.333" v="45" actId="478"/>
          <ac:cxnSpMkLst>
            <pc:docMk/>
            <pc:sldMk cId="2260499497" sldId="666"/>
            <ac:cxnSpMk id="45" creationId="{7D636C3C-CA5B-4AE2-8409-8BFC0C38BB62}"/>
          </ac:cxnSpMkLst>
        </pc:cxnChg>
        <pc:cxnChg chg="del mod">
          <ac:chgData name="Tamsin Cullum" userId="f9ad8753-a5b9-4b1a-8b29-be36747d8b72" providerId="ADAL" clId="{FB0FABCF-6F82-4099-8A77-7E036AA29BC3}" dt="2022-07-14T13:27:44.193" v="30" actId="478"/>
          <ac:cxnSpMkLst>
            <pc:docMk/>
            <pc:sldMk cId="2260499497" sldId="666"/>
            <ac:cxnSpMk id="46" creationId="{7075F2B3-EDCA-4681-A9E6-FAA21CEB50E5}"/>
          </ac:cxnSpMkLst>
        </pc:cxnChg>
        <pc:cxnChg chg="add del mod">
          <ac:chgData name="Tamsin Cullum" userId="f9ad8753-a5b9-4b1a-8b29-be36747d8b72" providerId="ADAL" clId="{FB0FABCF-6F82-4099-8A77-7E036AA29BC3}" dt="2022-07-14T13:41:52.899" v="348" actId="478"/>
          <ac:cxnSpMkLst>
            <pc:docMk/>
            <pc:sldMk cId="2260499497" sldId="666"/>
            <ac:cxnSpMk id="48" creationId="{FA73D897-3035-C82B-0F9B-D953F868513C}"/>
          </ac:cxnSpMkLst>
        </pc:cxnChg>
        <pc:cxnChg chg="del">
          <ac:chgData name="Tamsin Cullum" userId="f9ad8753-a5b9-4b1a-8b29-be36747d8b72" providerId="ADAL" clId="{FB0FABCF-6F82-4099-8A77-7E036AA29BC3}" dt="2022-07-14T13:27:43.680" v="29" actId="478"/>
          <ac:cxnSpMkLst>
            <pc:docMk/>
            <pc:sldMk cId="2260499497" sldId="666"/>
            <ac:cxnSpMk id="50" creationId="{1FB14832-D705-4F36-9892-898932BF8012}"/>
          </ac:cxnSpMkLst>
        </pc:cxnChg>
        <pc:cxnChg chg="del">
          <ac:chgData name="Tamsin Cullum" userId="f9ad8753-a5b9-4b1a-8b29-be36747d8b72" providerId="ADAL" clId="{FB0FABCF-6F82-4099-8A77-7E036AA29BC3}" dt="2022-07-14T13:27:59.248" v="42" actId="478"/>
          <ac:cxnSpMkLst>
            <pc:docMk/>
            <pc:sldMk cId="2260499497" sldId="666"/>
            <ac:cxnSpMk id="51" creationId="{8913CC22-2048-434E-92F7-C17789BCED0D}"/>
          </ac:cxnSpMkLst>
        </pc:cxnChg>
        <pc:cxnChg chg="del">
          <ac:chgData name="Tamsin Cullum" userId="f9ad8753-a5b9-4b1a-8b29-be36747d8b72" providerId="ADAL" clId="{FB0FABCF-6F82-4099-8A77-7E036AA29BC3}" dt="2022-07-14T13:27:44.740" v="31" actId="478"/>
          <ac:cxnSpMkLst>
            <pc:docMk/>
            <pc:sldMk cId="2260499497" sldId="666"/>
            <ac:cxnSpMk id="53" creationId="{279170B4-5CC8-4AD7-9816-211FB72043B3}"/>
          </ac:cxnSpMkLst>
        </pc:cxnChg>
        <pc:cxnChg chg="del mod">
          <ac:chgData name="Tamsin Cullum" userId="f9ad8753-a5b9-4b1a-8b29-be36747d8b72" providerId="ADAL" clId="{FB0FABCF-6F82-4099-8A77-7E036AA29BC3}" dt="2022-07-14T13:28:42.524" v="50" actId="478"/>
          <ac:cxnSpMkLst>
            <pc:docMk/>
            <pc:sldMk cId="2260499497" sldId="666"/>
            <ac:cxnSpMk id="54" creationId="{AF099C0F-A7EF-433F-877E-4E7A5EC6D190}"/>
          </ac:cxnSpMkLst>
        </pc:cxnChg>
        <pc:cxnChg chg="del">
          <ac:chgData name="Tamsin Cullum" userId="f9ad8753-a5b9-4b1a-8b29-be36747d8b72" providerId="ADAL" clId="{FB0FABCF-6F82-4099-8A77-7E036AA29BC3}" dt="2022-07-14T13:27:45.611" v="32" actId="478"/>
          <ac:cxnSpMkLst>
            <pc:docMk/>
            <pc:sldMk cId="2260499497" sldId="666"/>
            <ac:cxnSpMk id="57" creationId="{38297EE4-1E8E-43BB-9955-B98EC66998BD}"/>
          </ac:cxnSpMkLst>
        </pc:cxnChg>
        <pc:cxnChg chg="del mod">
          <ac:chgData name="Tamsin Cullum" userId="f9ad8753-a5b9-4b1a-8b29-be36747d8b72" providerId="ADAL" clId="{FB0FABCF-6F82-4099-8A77-7E036AA29BC3}" dt="2022-07-14T13:27:53.652" v="38" actId="478"/>
          <ac:cxnSpMkLst>
            <pc:docMk/>
            <pc:sldMk cId="2260499497" sldId="666"/>
            <ac:cxnSpMk id="58" creationId="{26503015-FD61-484C-ACD0-50796288546E}"/>
          </ac:cxnSpMkLst>
        </pc:cxnChg>
        <pc:cxnChg chg="del mod">
          <ac:chgData name="Tamsin Cullum" userId="f9ad8753-a5b9-4b1a-8b29-be36747d8b72" providerId="ADAL" clId="{FB0FABCF-6F82-4099-8A77-7E036AA29BC3}" dt="2022-07-14T13:28:43.930" v="52" actId="478"/>
          <ac:cxnSpMkLst>
            <pc:docMk/>
            <pc:sldMk cId="2260499497" sldId="666"/>
            <ac:cxnSpMk id="61" creationId="{102A32E3-C59A-40B3-9278-225ECB964B97}"/>
          </ac:cxnSpMkLst>
        </pc:cxnChg>
        <pc:cxnChg chg="del mod">
          <ac:chgData name="Tamsin Cullum" userId="f9ad8753-a5b9-4b1a-8b29-be36747d8b72" providerId="ADAL" clId="{FB0FABCF-6F82-4099-8A77-7E036AA29BC3}" dt="2022-07-14T13:28:42.910" v="51" actId="478"/>
          <ac:cxnSpMkLst>
            <pc:docMk/>
            <pc:sldMk cId="2260499497" sldId="666"/>
            <ac:cxnSpMk id="87" creationId="{A19CDC72-74AE-453C-99B1-4057E81DEC7C}"/>
          </ac:cxnSpMkLst>
        </pc:cxnChg>
        <pc:cxnChg chg="del mod">
          <ac:chgData name="Tamsin Cullum" userId="f9ad8753-a5b9-4b1a-8b29-be36747d8b72" providerId="ADAL" clId="{FB0FABCF-6F82-4099-8A77-7E036AA29BC3}" dt="2022-07-14T13:28:47.427" v="55" actId="478"/>
          <ac:cxnSpMkLst>
            <pc:docMk/>
            <pc:sldMk cId="2260499497" sldId="666"/>
            <ac:cxnSpMk id="90" creationId="{E9A7CB07-2010-47F5-8C63-C6FD9186A7B6}"/>
          </ac:cxnSpMkLst>
        </pc:cxnChg>
        <pc:cxnChg chg="del mod">
          <ac:chgData name="Tamsin Cullum" userId="f9ad8753-a5b9-4b1a-8b29-be36747d8b72" providerId="ADAL" clId="{FB0FABCF-6F82-4099-8A77-7E036AA29BC3}" dt="2022-07-14T13:28:46.864" v="54" actId="478"/>
          <ac:cxnSpMkLst>
            <pc:docMk/>
            <pc:sldMk cId="2260499497" sldId="666"/>
            <ac:cxnSpMk id="96" creationId="{5CB8E699-CBD4-46AD-BDA4-B47319AFDA25}"/>
          </ac:cxnSpMkLst>
        </pc:cxnChg>
        <pc:cxnChg chg="del">
          <ac:chgData name="Tamsin Cullum" userId="f9ad8753-a5b9-4b1a-8b29-be36747d8b72" providerId="ADAL" clId="{FB0FABCF-6F82-4099-8A77-7E036AA29BC3}" dt="2022-07-14T13:28:00.336" v="43" actId="478"/>
          <ac:cxnSpMkLst>
            <pc:docMk/>
            <pc:sldMk cId="2260499497" sldId="666"/>
            <ac:cxnSpMk id="99" creationId="{58803391-07DE-4CC7-B13A-822233F644C3}"/>
          </ac:cxnSpMkLst>
        </pc:cxnChg>
        <pc:cxnChg chg="add del mod">
          <ac:chgData name="Tamsin Cullum" userId="f9ad8753-a5b9-4b1a-8b29-be36747d8b72" providerId="ADAL" clId="{FB0FABCF-6F82-4099-8A77-7E036AA29BC3}" dt="2022-07-14T13:42:49.675" v="352" actId="478"/>
          <ac:cxnSpMkLst>
            <pc:docMk/>
            <pc:sldMk cId="2260499497" sldId="666"/>
            <ac:cxnSpMk id="120" creationId="{C33B52B8-A951-FA4A-9A38-46F702DFDBE7}"/>
          </ac:cxnSpMkLst>
        </pc:cxnChg>
        <pc:cxnChg chg="add del mod">
          <ac:chgData name="Tamsin Cullum" userId="f9ad8753-a5b9-4b1a-8b29-be36747d8b72" providerId="ADAL" clId="{FB0FABCF-6F82-4099-8A77-7E036AA29BC3}" dt="2022-07-14T13:41:12.847" v="325" actId="478"/>
          <ac:cxnSpMkLst>
            <pc:docMk/>
            <pc:sldMk cId="2260499497" sldId="666"/>
            <ac:cxnSpMk id="122" creationId="{315FD67D-7D68-04F3-14A8-01FBC96D42C4}"/>
          </ac:cxnSpMkLst>
        </pc:cxnChg>
        <pc:cxnChg chg="add del mod">
          <ac:chgData name="Tamsin Cullum" userId="f9ad8753-a5b9-4b1a-8b29-be36747d8b72" providerId="ADAL" clId="{FB0FABCF-6F82-4099-8A77-7E036AA29BC3}" dt="2022-07-14T13:41:13.759" v="326" actId="478"/>
          <ac:cxnSpMkLst>
            <pc:docMk/>
            <pc:sldMk cId="2260499497" sldId="666"/>
            <ac:cxnSpMk id="126" creationId="{0F5E5055-6A8C-6B62-8775-9D3EFDF8CB53}"/>
          </ac:cxnSpMkLst>
        </pc:cxnChg>
        <pc:cxnChg chg="del">
          <ac:chgData name="Tamsin Cullum" userId="f9ad8753-a5b9-4b1a-8b29-be36747d8b72" providerId="ADAL" clId="{FB0FABCF-6F82-4099-8A77-7E036AA29BC3}" dt="2022-07-14T13:27:30.488" v="23" actId="478"/>
          <ac:cxnSpMkLst>
            <pc:docMk/>
            <pc:sldMk cId="2260499497" sldId="666"/>
            <ac:cxnSpMk id="127" creationId="{99EA091E-DBD7-464B-93AA-9DA2B510DC9B}"/>
          </ac:cxnSpMkLst>
        </pc:cxnChg>
        <pc:cxnChg chg="del">
          <ac:chgData name="Tamsin Cullum" userId="f9ad8753-a5b9-4b1a-8b29-be36747d8b72" providerId="ADAL" clId="{FB0FABCF-6F82-4099-8A77-7E036AA29BC3}" dt="2022-07-14T13:27:30.488" v="23" actId="478"/>
          <ac:cxnSpMkLst>
            <pc:docMk/>
            <pc:sldMk cId="2260499497" sldId="666"/>
            <ac:cxnSpMk id="128" creationId="{526C1932-AE7D-422E-A19E-E6F367309E70}"/>
          </ac:cxnSpMkLst>
        </pc:cxnChg>
        <pc:cxnChg chg="del">
          <ac:chgData name="Tamsin Cullum" userId="f9ad8753-a5b9-4b1a-8b29-be36747d8b72" providerId="ADAL" clId="{FB0FABCF-6F82-4099-8A77-7E036AA29BC3}" dt="2022-07-14T13:27:30.488" v="23" actId="478"/>
          <ac:cxnSpMkLst>
            <pc:docMk/>
            <pc:sldMk cId="2260499497" sldId="666"/>
            <ac:cxnSpMk id="130" creationId="{2B970B02-8890-4268-81A1-DE16E9A0D0FA}"/>
          </ac:cxnSpMkLst>
        </pc:cxnChg>
        <pc:cxnChg chg="add mod">
          <ac:chgData name="Tamsin Cullum" userId="f9ad8753-a5b9-4b1a-8b29-be36747d8b72" providerId="ADAL" clId="{FB0FABCF-6F82-4099-8A77-7E036AA29BC3}" dt="2022-07-14T13:40:51.522" v="320" actId="1038"/>
          <ac:cxnSpMkLst>
            <pc:docMk/>
            <pc:sldMk cId="2260499497" sldId="666"/>
            <ac:cxnSpMk id="136" creationId="{674A6DF0-CDD5-5ED7-E10D-08F78842539A}"/>
          </ac:cxnSpMkLst>
        </pc:cxnChg>
        <pc:cxnChg chg="del mod">
          <ac:chgData name="Tamsin Cullum" userId="f9ad8753-a5b9-4b1a-8b29-be36747d8b72" providerId="ADAL" clId="{FB0FABCF-6F82-4099-8A77-7E036AA29BC3}" dt="2022-07-14T13:28:30.695" v="48" actId="478"/>
          <ac:cxnSpMkLst>
            <pc:docMk/>
            <pc:sldMk cId="2260499497" sldId="666"/>
            <ac:cxnSpMk id="138" creationId="{88B18967-362D-482F-AAE8-43A564D1B2F4}"/>
          </ac:cxnSpMkLst>
        </pc:cxnChg>
        <pc:cxnChg chg="add del mod">
          <ac:chgData name="Tamsin Cullum" userId="f9ad8753-a5b9-4b1a-8b29-be36747d8b72" providerId="ADAL" clId="{FB0FABCF-6F82-4099-8A77-7E036AA29BC3}" dt="2022-07-14T13:43:44.214" v="366" actId="478"/>
          <ac:cxnSpMkLst>
            <pc:docMk/>
            <pc:sldMk cId="2260499497" sldId="666"/>
            <ac:cxnSpMk id="142" creationId="{D769EACD-36BF-5342-1882-7ECD8602B8F9}"/>
          </ac:cxnSpMkLst>
        </pc:cxnChg>
        <pc:cxnChg chg="del mod">
          <ac:chgData name="Tamsin Cullum" userId="f9ad8753-a5b9-4b1a-8b29-be36747d8b72" providerId="ADAL" clId="{FB0FABCF-6F82-4099-8A77-7E036AA29BC3}" dt="2022-07-14T13:27:31.970" v="24" actId="478"/>
          <ac:cxnSpMkLst>
            <pc:docMk/>
            <pc:sldMk cId="2260499497" sldId="666"/>
            <ac:cxnSpMk id="147" creationId="{D6251744-42A4-4B95-B228-9C9E1895688C}"/>
          </ac:cxnSpMkLst>
        </pc:cxnChg>
        <pc:cxnChg chg="add mod ord">
          <ac:chgData name="Tamsin Cullum" userId="f9ad8753-a5b9-4b1a-8b29-be36747d8b72" providerId="ADAL" clId="{FB0FABCF-6F82-4099-8A77-7E036AA29BC3}" dt="2022-07-14T13:44:05.073" v="396" actId="1036"/>
          <ac:cxnSpMkLst>
            <pc:docMk/>
            <pc:sldMk cId="2260499497" sldId="666"/>
            <ac:cxnSpMk id="157" creationId="{EDE5FE67-3DDD-7A06-79A6-936954189615}"/>
          </ac:cxnSpMkLst>
        </pc:cxnChg>
        <pc:cxnChg chg="del">
          <ac:chgData name="Tamsin Cullum" userId="f9ad8753-a5b9-4b1a-8b29-be36747d8b72" providerId="ADAL" clId="{FB0FABCF-6F82-4099-8A77-7E036AA29BC3}" dt="2022-07-14T13:27:30.488" v="23" actId="478"/>
          <ac:cxnSpMkLst>
            <pc:docMk/>
            <pc:sldMk cId="2260499497" sldId="666"/>
            <ac:cxnSpMk id="158" creationId="{5487BDAC-4CA1-46AA-90C2-7F5B5BB66A66}"/>
          </ac:cxnSpMkLst>
        </pc:cxnChg>
        <pc:cxnChg chg="del mod">
          <ac:chgData name="Tamsin Cullum" userId="f9ad8753-a5b9-4b1a-8b29-be36747d8b72" providerId="ADAL" clId="{FB0FABCF-6F82-4099-8A77-7E036AA29BC3}" dt="2022-07-14T13:27:30.488" v="23" actId="478"/>
          <ac:cxnSpMkLst>
            <pc:docMk/>
            <pc:sldMk cId="2260499497" sldId="666"/>
            <ac:cxnSpMk id="162" creationId="{543B2300-742E-49E6-AAF8-75FD0CAEB732}"/>
          </ac:cxnSpMkLst>
        </pc:cxnChg>
        <pc:cxnChg chg="del mod">
          <ac:chgData name="Tamsin Cullum" userId="f9ad8753-a5b9-4b1a-8b29-be36747d8b72" providerId="ADAL" clId="{FB0FABCF-6F82-4099-8A77-7E036AA29BC3}" dt="2022-07-14T13:27:55.535" v="40" actId="478"/>
          <ac:cxnSpMkLst>
            <pc:docMk/>
            <pc:sldMk cId="2260499497" sldId="666"/>
            <ac:cxnSpMk id="163" creationId="{E8F6E19F-30DE-4C30-A250-CF3F04401273}"/>
          </ac:cxnSpMkLst>
        </pc:cxnChg>
        <pc:cxnChg chg="del">
          <ac:chgData name="Tamsin Cullum" userId="f9ad8753-a5b9-4b1a-8b29-be36747d8b72" providerId="ADAL" clId="{FB0FABCF-6F82-4099-8A77-7E036AA29BC3}" dt="2022-07-14T13:27:53.109" v="37" actId="478"/>
          <ac:cxnSpMkLst>
            <pc:docMk/>
            <pc:sldMk cId="2260499497" sldId="666"/>
            <ac:cxnSpMk id="168" creationId="{E3506661-923F-4ED7-A5AC-D3C8CA186B15}"/>
          </ac:cxnSpMkLst>
        </pc:cxnChg>
        <pc:cxnChg chg="del">
          <ac:chgData name="Tamsin Cullum" userId="f9ad8753-a5b9-4b1a-8b29-be36747d8b72" providerId="ADAL" clId="{FB0FABCF-6F82-4099-8A77-7E036AA29BC3}" dt="2022-07-14T13:27:30.488" v="23" actId="478"/>
          <ac:cxnSpMkLst>
            <pc:docMk/>
            <pc:sldMk cId="2260499497" sldId="666"/>
            <ac:cxnSpMk id="169" creationId="{BB9FD991-61D9-483E-A50A-6AB16A5A0680}"/>
          </ac:cxnSpMkLst>
        </pc:cxnChg>
        <pc:cxnChg chg="del">
          <ac:chgData name="Tamsin Cullum" userId="f9ad8753-a5b9-4b1a-8b29-be36747d8b72" providerId="ADAL" clId="{FB0FABCF-6F82-4099-8A77-7E036AA29BC3}" dt="2022-07-14T13:27:30.488" v="23" actId="478"/>
          <ac:cxnSpMkLst>
            <pc:docMk/>
            <pc:sldMk cId="2260499497" sldId="666"/>
            <ac:cxnSpMk id="170" creationId="{09E3F16E-0702-4EB3-BCC8-A780DEEF2586}"/>
          </ac:cxnSpMkLst>
        </pc:cxnChg>
        <pc:cxnChg chg="del mod">
          <ac:chgData name="Tamsin Cullum" userId="f9ad8753-a5b9-4b1a-8b29-be36747d8b72" providerId="ADAL" clId="{FB0FABCF-6F82-4099-8A77-7E036AA29BC3}" dt="2022-07-14T13:27:54.496" v="39" actId="478"/>
          <ac:cxnSpMkLst>
            <pc:docMk/>
            <pc:sldMk cId="2260499497" sldId="666"/>
            <ac:cxnSpMk id="171" creationId="{4F22638F-6280-45B3-B447-A2D2496C095D}"/>
          </ac:cxnSpMkLst>
        </pc:cxnChg>
        <pc:cxnChg chg="add">
          <ac:chgData name="Tamsin Cullum" userId="f9ad8753-a5b9-4b1a-8b29-be36747d8b72" providerId="ADAL" clId="{FB0FABCF-6F82-4099-8A77-7E036AA29BC3}" dt="2022-07-14T13:44:11.989" v="397" actId="11529"/>
          <ac:cxnSpMkLst>
            <pc:docMk/>
            <pc:sldMk cId="2260499497" sldId="666"/>
            <ac:cxnSpMk id="175" creationId="{4D980B0D-A8EE-3B50-C422-9567905D70F5}"/>
          </ac:cxnSpMkLst>
        </pc:cxnChg>
        <pc:cxnChg chg="add">
          <ac:chgData name="Tamsin Cullum" userId="f9ad8753-a5b9-4b1a-8b29-be36747d8b72" providerId="ADAL" clId="{FB0FABCF-6F82-4099-8A77-7E036AA29BC3}" dt="2022-07-14T13:44:16.813" v="398" actId="11529"/>
          <ac:cxnSpMkLst>
            <pc:docMk/>
            <pc:sldMk cId="2260499497" sldId="666"/>
            <ac:cxnSpMk id="177" creationId="{BDABD680-989A-A7C6-6CB4-920CABEDD4EC}"/>
          </ac:cxnSpMkLst>
        </pc:cxnChg>
        <pc:cxnChg chg="del">
          <ac:chgData name="Tamsin Cullum" userId="f9ad8753-a5b9-4b1a-8b29-be36747d8b72" providerId="ADAL" clId="{FB0FABCF-6F82-4099-8A77-7E036AA29BC3}" dt="2022-07-14T13:27:30.488" v="23" actId="478"/>
          <ac:cxnSpMkLst>
            <pc:docMk/>
            <pc:sldMk cId="2260499497" sldId="666"/>
            <ac:cxnSpMk id="179" creationId="{94F5BCE9-6E25-4641-A0EA-E586B917EF3F}"/>
          </ac:cxnSpMkLst>
        </pc:cxnChg>
        <pc:cxnChg chg="del">
          <ac:chgData name="Tamsin Cullum" userId="f9ad8753-a5b9-4b1a-8b29-be36747d8b72" providerId="ADAL" clId="{FB0FABCF-6F82-4099-8A77-7E036AA29BC3}" dt="2022-07-14T13:27:30.488" v="23" actId="478"/>
          <ac:cxnSpMkLst>
            <pc:docMk/>
            <pc:sldMk cId="2260499497" sldId="666"/>
            <ac:cxnSpMk id="180" creationId="{93552187-F401-4373-81CD-4C4B62ED70B4}"/>
          </ac:cxnSpMkLst>
        </pc:cxnChg>
        <pc:cxnChg chg="del mod">
          <ac:chgData name="Tamsin Cullum" userId="f9ad8753-a5b9-4b1a-8b29-be36747d8b72" providerId="ADAL" clId="{FB0FABCF-6F82-4099-8A77-7E036AA29BC3}" dt="2022-07-14T13:27:13.321" v="16" actId="478"/>
          <ac:cxnSpMkLst>
            <pc:docMk/>
            <pc:sldMk cId="2260499497" sldId="666"/>
            <ac:cxnSpMk id="183" creationId="{C4247763-8B5D-4066-A187-49DF3C8D3CAE}"/>
          </ac:cxnSpMkLst>
        </pc:cxnChg>
        <pc:cxnChg chg="del">
          <ac:chgData name="Tamsin Cullum" userId="f9ad8753-a5b9-4b1a-8b29-be36747d8b72" providerId="ADAL" clId="{FB0FABCF-6F82-4099-8A77-7E036AA29BC3}" dt="2022-07-14T13:27:14.065" v="17" actId="478"/>
          <ac:cxnSpMkLst>
            <pc:docMk/>
            <pc:sldMk cId="2260499497" sldId="666"/>
            <ac:cxnSpMk id="186" creationId="{FD10B9B0-BBF6-4EFF-8408-F5A772A1B1F3}"/>
          </ac:cxnSpMkLst>
        </pc:cxnChg>
        <pc:cxnChg chg="del">
          <ac:chgData name="Tamsin Cullum" userId="f9ad8753-a5b9-4b1a-8b29-be36747d8b72" providerId="ADAL" clId="{FB0FABCF-6F82-4099-8A77-7E036AA29BC3}" dt="2022-07-14T13:27:14.941" v="18" actId="478"/>
          <ac:cxnSpMkLst>
            <pc:docMk/>
            <pc:sldMk cId="2260499497" sldId="666"/>
            <ac:cxnSpMk id="187" creationId="{A11BC51A-A913-4676-B57A-D03B75C6BEED}"/>
          </ac:cxnSpMkLst>
        </pc:cxnChg>
        <pc:cxnChg chg="del mod">
          <ac:chgData name="Tamsin Cullum" userId="f9ad8753-a5b9-4b1a-8b29-be36747d8b72" providerId="ADAL" clId="{FB0FABCF-6F82-4099-8A77-7E036AA29BC3}" dt="2022-07-14T13:28:29.543" v="47" actId="478"/>
          <ac:cxnSpMkLst>
            <pc:docMk/>
            <pc:sldMk cId="2260499497" sldId="666"/>
            <ac:cxnSpMk id="189" creationId="{F013F517-DA07-4834-90EA-AB11687F777E}"/>
          </ac:cxnSpMkLst>
        </pc:cxnChg>
      </pc:sldChg>
      <pc:sldChg chg="del">
        <pc:chgData name="Tamsin Cullum" userId="f9ad8753-a5b9-4b1a-8b29-be36747d8b72" providerId="ADAL" clId="{FB0FABCF-6F82-4099-8A77-7E036AA29BC3}" dt="2022-07-14T13:25:32.368" v="5" actId="47"/>
        <pc:sldMkLst>
          <pc:docMk/>
          <pc:sldMk cId="3453790944" sldId="668"/>
        </pc:sldMkLst>
      </pc:sldChg>
      <pc:sldChg chg="del">
        <pc:chgData name="Tamsin Cullum" userId="f9ad8753-a5b9-4b1a-8b29-be36747d8b72" providerId="ADAL" clId="{FB0FABCF-6F82-4099-8A77-7E036AA29BC3}" dt="2022-07-14T13:25:32.368" v="5" actId="47"/>
        <pc:sldMkLst>
          <pc:docMk/>
          <pc:sldMk cId="980184769" sldId="669"/>
        </pc:sldMkLst>
      </pc:sldChg>
      <pc:sldChg chg="del">
        <pc:chgData name="Tamsin Cullum" userId="f9ad8753-a5b9-4b1a-8b29-be36747d8b72" providerId="ADAL" clId="{FB0FABCF-6F82-4099-8A77-7E036AA29BC3}" dt="2022-07-14T13:25:32.368" v="5" actId="47"/>
        <pc:sldMkLst>
          <pc:docMk/>
          <pc:sldMk cId="357032551" sldId="670"/>
        </pc:sldMkLst>
      </pc:sldChg>
      <pc:sldChg chg="del">
        <pc:chgData name="Tamsin Cullum" userId="f9ad8753-a5b9-4b1a-8b29-be36747d8b72" providerId="ADAL" clId="{FB0FABCF-6F82-4099-8A77-7E036AA29BC3}" dt="2022-07-14T13:25:32.368" v="5" actId="47"/>
        <pc:sldMkLst>
          <pc:docMk/>
          <pc:sldMk cId="638654624" sldId="671"/>
        </pc:sldMkLst>
      </pc:sldChg>
      <pc:sldChg chg="del">
        <pc:chgData name="Tamsin Cullum" userId="f9ad8753-a5b9-4b1a-8b29-be36747d8b72" providerId="ADAL" clId="{FB0FABCF-6F82-4099-8A77-7E036AA29BC3}" dt="2022-07-14T13:25:32.368" v="5" actId="47"/>
        <pc:sldMkLst>
          <pc:docMk/>
          <pc:sldMk cId="2077287618" sldId="673"/>
        </pc:sldMkLst>
      </pc:sldChg>
      <pc:sldChg chg="del">
        <pc:chgData name="Tamsin Cullum" userId="f9ad8753-a5b9-4b1a-8b29-be36747d8b72" providerId="ADAL" clId="{FB0FABCF-6F82-4099-8A77-7E036AA29BC3}" dt="2022-07-14T13:25:32.368" v="5" actId="47"/>
        <pc:sldMkLst>
          <pc:docMk/>
          <pc:sldMk cId="4219262088" sldId="677"/>
        </pc:sldMkLst>
      </pc:sldChg>
      <pc:sldChg chg="del">
        <pc:chgData name="Tamsin Cullum" userId="f9ad8753-a5b9-4b1a-8b29-be36747d8b72" providerId="ADAL" clId="{FB0FABCF-6F82-4099-8A77-7E036AA29BC3}" dt="2022-07-14T13:25:23.708" v="2" actId="47"/>
        <pc:sldMkLst>
          <pc:docMk/>
          <pc:sldMk cId="2688159026" sldId="680"/>
        </pc:sldMkLst>
      </pc:sldChg>
      <pc:sldChg chg="modSp mod modNotesTx">
        <pc:chgData name="Tamsin Cullum" userId="f9ad8753-a5b9-4b1a-8b29-be36747d8b72" providerId="ADAL" clId="{FB0FABCF-6F82-4099-8A77-7E036AA29BC3}" dt="2022-07-18T14:36:22.065" v="1345" actId="20577"/>
        <pc:sldMkLst>
          <pc:docMk/>
          <pc:sldMk cId="3883822284" sldId="681"/>
        </pc:sldMkLst>
        <pc:graphicFrameChg chg="modGraphic">
          <ac:chgData name="Tamsin Cullum" userId="f9ad8753-a5b9-4b1a-8b29-be36747d8b72" providerId="ADAL" clId="{FB0FABCF-6F82-4099-8A77-7E036AA29BC3}" dt="2022-07-18T13:41:45.187" v="1210" actId="20577"/>
          <ac:graphicFrameMkLst>
            <pc:docMk/>
            <pc:sldMk cId="3883822284" sldId="681"/>
            <ac:graphicFrameMk id="6" creationId="{8B06AF59-058F-4773-8AB3-63BC5B613FD4}"/>
          </ac:graphicFrameMkLst>
        </pc:graphicFrameChg>
      </pc:sldChg>
      <pc:sldChg chg="addSp modSp mod modNotesTx">
        <pc:chgData name="Tamsin Cullum" userId="f9ad8753-a5b9-4b1a-8b29-be36747d8b72" providerId="ADAL" clId="{FB0FABCF-6F82-4099-8A77-7E036AA29BC3}" dt="2022-07-18T14:36:06.792" v="1323" actId="20577"/>
        <pc:sldMkLst>
          <pc:docMk/>
          <pc:sldMk cId="3637585248" sldId="684"/>
        </pc:sldMkLst>
        <pc:spChg chg="mod">
          <ac:chgData name="Tamsin Cullum" userId="f9ad8753-a5b9-4b1a-8b29-be36747d8b72" providerId="ADAL" clId="{FB0FABCF-6F82-4099-8A77-7E036AA29BC3}" dt="2022-07-14T13:46:55.860" v="414" actId="20577"/>
          <ac:spMkLst>
            <pc:docMk/>
            <pc:sldMk cId="3637585248" sldId="684"/>
            <ac:spMk id="6" creationId="{E26E1F2F-D9C6-4B80-B776-C34CC1C22CE5}"/>
          </ac:spMkLst>
        </pc:spChg>
        <pc:spChg chg="mod">
          <ac:chgData name="Tamsin Cullum" userId="f9ad8753-a5b9-4b1a-8b29-be36747d8b72" providerId="ADAL" clId="{FB0FABCF-6F82-4099-8A77-7E036AA29BC3}" dt="2022-07-14T13:50:09.729" v="415" actId="20577"/>
          <ac:spMkLst>
            <pc:docMk/>
            <pc:sldMk cId="3637585248" sldId="684"/>
            <ac:spMk id="7" creationId="{562E853C-7E93-402A-94DB-B0F30CAEC285}"/>
          </ac:spMkLst>
        </pc:spChg>
        <pc:spChg chg="add mod">
          <ac:chgData name="Tamsin Cullum" userId="f9ad8753-a5b9-4b1a-8b29-be36747d8b72" providerId="ADAL" clId="{FB0FABCF-6F82-4099-8A77-7E036AA29BC3}" dt="2022-07-18T13:33:02.441" v="864" actId="20577"/>
          <ac:spMkLst>
            <pc:docMk/>
            <pc:sldMk cId="3637585248" sldId="684"/>
            <ac:spMk id="13" creationId="{5FF1C4F0-385C-3F2A-0325-0AC77AFCF801}"/>
          </ac:spMkLst>
        </pc:spChg>
      </pc:sldChg>
      <pc:sldChg chg="modNotesTx">
        <pc:chgData name="Tamsin Cullum" userId="f9ad8753-a5b9-4b1a-8b29-be36747d8b72" providerId="ADAL" clId="{FB0FABCF-6F82-4099-8A77-7E036AA29BC3}" dt="2022-07-18T14:36:03.952" v="1319" actId="20577"/>
        <pc:sldMkLst>
          <pc:docMk/>
          <pc:sldMk cId="3457096755" sldId="686"/>
        </pc:sldMkLst>
      </pc:sldChg>
      <pc:sldChg chg="del">
        <pc:chgData name="Tamsin Cullum" userId="f9ad8753-a5b9-4b1a-8b29-be36747d8b72" providerId="ADAL" clId="{FB0FABCF-6F82-4099-8A77-7E036AA29BC3}" dt="2022-07-14T13:46:40.556" v="399" actId="47"/>
        <pc:sldMkLst>
          <pc:docMk/>
          <pc:sldMk cId="127519932" sldId="687"/>
        </pc:sldMkLst>
      </pc:sldChg>
      <pc:sldChg chg="del">
        <pc:chgData name="Tamsin Cullum" userId="f9ad8753-a5b9-4b1a-8b29-be36747d8b72" providerId="ADAL" clId="{FB0FABCF-6F82-4099-8A77-7E036AA29BC3}" dt="2022-07-14T13:25:06.477" v="0" actId="47"/>
        <pc:sldMkLst>
          <pc:docMk/>
          <pc:sldMk cId="1008999118" sldId="689"/>
        </pc:sldMkLst>
      </pc:sldChg>
      <pc:sldChg chg="del">
        <pc:chgData name="Tamsin Cullum" userId="f9ad8753-a5b9-4b1a-8b29-be36747d8b72" providerId="ADAL" clId="{FB0FABCF-6F82-4099-8A77-7E036AA29BC3}" dt="2022-07-14T13:25:25.636" v="4" actId="47"/>
        <pc:sldMkLst>
          <pc:docMk/>
          <pc:sldMk cId="1149582102" sldId="691"/>
        </pc:sldMkLst>
      </pc:sldChg>
      <pc:sldChg chg="modSp mod modNotesTx">
        <pc:chgData name="Tamsin Cullum" userId="f9ad8753-a5b9-4b1a-8b29-be36747d8b72" providerId="ADAL" clId="{FB0FABCF-6F82-4099-8A77-7E036AA29BC3}" dt="2022-07-18T14:36:16.249" v="1339" actId="20577"/>
        <pc:sldMkLst>
          <pc:docMk/>
          <pc:sldMk cId="2894259925" sldId="692"/>
        </pc:sldMkLst>
        <pc:spChg chg="mod">
          <ac:chgData name="Tamsin Cullum" userId="f9ad8753-a5b9-4b1a-8b29-be36747d8b72" providerId="ADAL" clId="{FB0FABCF-6F82-4099-8A77-7E036AA29BC3}" dt="2022-07-18T11:00:39.648" v="835" actId="20577"/>
          <ac:spMkLst>
            <pc:docMk/>
            <pc:sldMk cId="2894259925" sldId="692"/>
            <ac:spMk id="37" creationId="{4F785012-3B1B-583A-1214-97082F13A175}"/>
          </ac:spMkLst>
        </pc:spChg>
      </pc:sldChg>
      <pc:sldChg chg="modSp add mod modNotesTx">
        <pc:chgData name="Tamsin Cullum" userId="f9ad8753-a5b9-4b1a-8b29-be36747d8b72" providerId="ADAL" clId="{FB0FABCF-6F82-4099-8A77-7E036AA29BC3}" dt="2022-07-18T14:36:12.779" v="1333" actId="20577"/>
        <pc:sldMkLst>
          <pc:docMk/>
          <pc:sldMk cId="757087306" sldId="693"/>
        </pc:sldMkLst>
        <pc:spChg chg="mod">
          <ac:chgData name="Tamsin Cullum" userId="f9ad8753-a5b9-4b1a-8b29-be36747d8b72" providerId="ADAL" clId="{FB0FABCF-6F82-4099-8A77-7E036AA29BC3}" dt="2022-07-18T13:41:19.464" v="1207" actId="12"/>
          <ac:spMkLst>
            <pc:docMk/>
            <pc:sldMk cId="757087306" sldId="693"/>
            <ac:spMk id="7" creationId="{562E853C-7E93-402A-94DB-B0F30CAEC285}"/>
          </ac:spMkLst>
        </pc:spChg>
      </pc:sldChg>
      <pc:sldChg chg="del">
        <pc:chgData name="Tamsin Cullum" userId="f9ad8753-a5b9-4b1a-8b29-be36747d8b72" providerId="ADAL" clId="{FB0FABCF-6F82-4099-8A77-7E036AA29BC3}" dt="2022-07-14T13:25:07.845" v="1" actId="47"/>
        <pc:sldMkLst>
          <pc:docMk/>
          <pc:sldMk cId="2433716966" sldId="693"/>
        </pc:sldMkLst>
      </pc:sldChg>
      <pc:sldChg chg="addSp modSp add mod modNotesTx">
        <pc:chgData name="Tamsin Cullum" userId="f9ad8753-a5b9-4b1a-8b29-be36747d8b72" providerId="ADAL" clId="{FB0FABCF-6F82-4099-8A77-7E036AA29BC3}" dt="2022-07-18T14:36:09.567" v="1327" actId="20577"/>
        <pc:sldMkLst>
          <pc:docMk/>
          <pc:sldMk cId="770955679" sldId="694"/>
        </pc:sldMkLst>
        <pc:spChg chg="mod">
          <ac:chgData name="Tamsin Cullum" userId="f9ad8753-a5b9-4b1a-8b29-be36747d8b72" providerId="ADAL" clId="{FB0FABCF-6F82-4099-8A77-7E036AA29BC3}" dt="2022-07-14T14:01:01.950" v="562" actId="20577"/>
          <ac:spMkLst>
            <pc:docMk/>
            <pc:sldMk cId="770955679" sldId="694"/>
            <ac:spMk id="13" creationId="{5FF1C4F0-385C-3F2A-0325-0AC77AFCF801}"/>
          </ac:spMkLst>
        </pc:spChg>
        <pc:spChg chg="add mod">
          <ac:chgData name="Tamsin Cullum" userId="f9ad8753-a5b9-4b1a-8b29-be36747d8b72" providerId="ADAL" clId="{FB0FABCF-6F82-4099-8A77-7E036AA29BC3}" dt="2022-07-18T13:34:50.960" v="874" actId="20577"/>
          <ac:spMkLst>
            <pc:docMk/>
            <pc:sldMk cId="770955679" sldId="694"/>
            <ac:spMk id="15" creationId="{E774A34D-74F7-0734-44DC-823B7E506419}"/>
          </ac:spMkLst>
        </pc:spChg>
        <pc:picChg chg="add mod">
          <ac:chgData name="Tamsin Cullum" userId="f9ad8753-a5b9-4b1a-8b29-be36747d8b72" providerId="ADAL" clId="{FB0FABCF-6F82-4099-8A77-7E036AA29BC3}" dt="2022-07-14T14:01:08.952" v="564" actId="14100"/>
          <ac:picMkLst>
            <pc:docMk/>
            <pc:sldMk cId="770955679" sldId="694"/>
            <ac:picMk id="3" creationId="{48186614-E439-4B47-E58A-B7AEC983BEC9}"/>
          </ac:picMkLst>
        </pc:picChg>
      </pc:sldChg>
      <pc:sldChg chg="addSp modSp add mod ord modNotesTx">
        <pc:chgData name="Tamsin Cullum" userId="f9ad8753-a5b9-4b1a-8b29-be36747d8b72" providerId="ADAL" clId="{FB0FABCF-6F82-4099-8A77-7E036AA29BC3}" dt="2022-07-18T14:36:28.066" v="1355" actId="20577"/>
        <pc:sldMkLst>
          <pc:docMk/>
          <pc:sldMk cId="2620910261" sldId="695"/>
        </pc:sldMkLst>
        <pc:spChg chg="mod">
          <ac:chgData name="Tamsin Cullum" userId="f9ad8753-a5b9-4b1a-8b29-be36747d8b72" providerId="ADAL" clId="{FB0FABCF-6F82-4099-8A77-7E036AA29BC3}" dt="2022-07-14T14:02:42.451" v="593" actId="20577"/>
          <ac:spMkLst>
            <pc:docMk/>
            <pc:sldMk cId="2620910261" sldId="695"/>
            <ac:spMk id="6" creationId="{E26E1F2F-D9C6-4B80-B776-C34CC1C22CE5}"/>
          </ac:spMkLst>
        </pc:spChg>
        <pc:spChg chg="mod">
          <ac:chgData name="Tamsin Cullum" userId="f9ad8753-a5b9-4b1a-8b29-be36747d8b72" providerId="ADAL" clId="{FB0FABCF-6F82-4099-8A77-7E036AA29BC3}" dt="2022-07-18T13:43:26.206" v="1276" actId="20577"/>
          <ac:spMkLst>
            <pc:docMk/>
            <pc:sldMk cId="2620910261" sldId="695"/>
            <ac:spMk id="7" creationId="{562E853C-7E93-402A-94DB-B0F30CAEC285}"/>
          </ac:spMkLst>
        </pc:spChg>
        <pc:spChg chg="add mod">
          <ac:chgData name="Tamsin Cullum" userId="f9ad8753-a5b9-4b1a-8b29-be36747d8b72" providerId="ADAL" clId="{FB0FABCF-6F82-4099-8A77-7E036AA29BC3}" dt="2022-07-14T14:07:01.166" v="817" actId="12"/>
          <ac:spMkLst>
            <pc:docMk/>
            <pc:sldMk cId="2620910261" sldId="695"/>
            <ac:spMk id="13" creationId="{23B792D0-F34D-8750-713A-F76A0CEA4545}"/>
          </ac:spMkLst>
        </pc:spChg>
      </pc:sldChg>
      <pc:sldChg chg="modSp new del mod">
        <pc:chgData name="Tamsin Cullum" userId="f9ad8753-a5b9-4b1a-8b29-be36747d8b72" providerId="ADAL" clId="{FB0FABCF-6F82-4099-8A77-7E036AA29BC3}" dt="2022-07-18T14:30:37.887" v="1285" actId="47"/>
        <pc:sldMkLst>
          <pc:docMk/>
          <pc:sldMk cId="2888441671" sldId="696"/>
        </pc:sldMkLst>
        <pc:spChg chg="mod">
          <ac:chgData name="Tamsin Cullum" userId="f9ad8753-a5b9-4b1a-8b29-be36747d8b72" providerId="ADAL" clId="{FB0FABCF-6F82-4099-8A77-7E036AA29BC3}" dt="2022-07-18T14:21:23.694" v="1284" actId="5793"/>
          <ac:spMkLst>
            <pc:docMk/>
            <pc:sldMk cId="2888441671" sldId="696"/>
            <ac:spMk id="3" creationId="{572A47F5-60B1-71CF-0A41-9920E02D7CAA}"/>
          </ac:spMkLst>
        </pc:spChg>
      </pc:sldChg>
      <pc:sldMasterChg chg="del delSldLayout">
        <pc:chgData name="Tamsin Cullum" userId="f9ad8753-a5b9-4b1a-8b29-be36747d8b72" providerId="ADAL" clId="{FB0FABCF-6F82-4099-8A77-7E036AA29BC3}" dt="2022-07-14T13:46:40.556" v="399" actId="47"/>
        <pc:sldMasterMkLst>
          <pc:docMk/>
          <pc:sldMasterMk cId="3435780651" sldId="2147483661"/>
        </pc:sldMasterMkLst>
        <pc:sldLayoutChg chg="del">
          <pc:chgData name="Tamsin Cullum" userId="f9ad8753-a5b9-4b1a-8b29-be36747d8b72" providerId="ADAL" clId="{FB0FABCF-6F82-4099-8A77-7E036AA29BC3}" dt="2022-07-14T13:46:40.556" v="399" actId="47"/>
          <pc:sldLayoutMkLst>
            <pc:docMk/>
            <pc:sldMasterMk cId="3435780651" sldId="2147483661"/>
            <pc:sldLayoutMk cId="3947949247" sldId="2147483662"/>
          </pc:sldLayoutMkLst>
        </pc:sldLayoutChg>
        <pc:sldLayoutChg chg="del">
          <pc:chgData name="Tamsin Cullum" userId="f9ad8753-a5b9-4b1a-8b29-be36747d8b72" providerId="ADAL" clId="{FB0FABCF-6F82-4099-8A77-7E036AA29BC3}" dt="2022-07-14T13:46:40.556" v="399" actId="47"/>
          <pc:sldLayoutMkLst>
            <pc:docMk/>
            <pc:sldMasterMk cId="3435780651" sldId="2147483661"/>
            <pc:sldLayoutMk cId="2025558663" sldId="2147483663"/>
          </pc:sldLayoutMkLst>
        </pc:sldLayoutChg>
        <pc:sldLayoutChg chg="del">
          <pc:chgData name="Tamsin Cullum" userId="f9ad8753-a5b9-4b1a-8b29-be36747d8b72" providerId="ADAL" clId="{FB0FABCF-6F82-4099-8A77-7E036AA29BC3}" dt="2022-07-14T13:46:40.556" v="399" actId="47"/>
          <pc:sldLayoutMkLst>
            <pc:docMk/>
            <pc:sldMasterMk cId="3435780651" sldId="2147483661"/>
            <pc:sldLayoutMk cId="1004068704" sldId="2147483664"/>
          </pc:sldLayoutMkLst>
        </pc:sldLayoutChg>
        <pc:sldLayoutChg chg="del">
          <pc:chgData name="Tamsin Cullum" userId="f9ad8753-a5b9-4b1a-8b29-be36747d8b72" providerId="ADAL" clId="{FB0FABCF-6F82-4099-8A77-7E036AA29BC3}" dt="2022-07-14T13:46:40.556" v="399" actId="47"/>
          <pc:sldLayoutMkLst>
            <pc:docMk/>
            <pc:sldMasterMk cId="3435780651" sldId="2147483661"/>
            <pc:sldLayoutMk cId="4266969458" sldId="2147483665"/>
          </pc:sldLayoutMkLst>
        </pc:sldLayoutChg>
        <pc:sldLayoutChg chg="del">
          <pc:chgData name="Tamsin Cullum" userId="f9ad8753-a5b9-4b1a-8b29-be36747d8b72" providerId="ADAL" clId="{FB0FABCF-6F82-4099-8A77-7E036AA29BC3}" dt="2022-07-14T13:46:40.556" v="399" actId="47"/>
          <pc:sldLayoutMkLst>
            <pc:docMk/>
            <pc:sldMasterMk cId="3435780651" sldId="2147483661"/>
            <pc:sldLayoutMk cId="4098417077" sldId="2147483666"/>
          </pc:sldLayoutMkLst>
        </pc:sldLayoutChg>
        <pc:sldLayoutChg chg="del">
          <pc:chgData name="Tamsin Cullum" userId="f9ad8753-a5b9-4b1a-8b29-be36747d8b72" providerId="ADAL" clId="{FB0FABCF-6F82-4099-8A77-7E036AA29BC3}" dt="2022-07-14T13:46:40.556" v="399" actId="47"/>
          <pc:sldLayoutMkLst>
            <pc:docMk/>
            <pc:sldMasterMk cId="3435780651" sldId="2147483661"/>
            <pc:sldLayoutMk cId="392694716" sldId="2147483667"/>
          </pc:sldLayoutMkLst>
        </pc:sldLayoutChg>
        <pc:sldLayoutChg chg="del">
          <pc:chgData name="Tamsin Cullum" userId="f9ad8753-a5b9-4b1a-8b29-be36747d8b72" providerId="ADAL" clId="{FB0FABCF-6F82-4099-8A77-7E036AA29BC3}" dt="2022-07-14T13:46:40.556" v="399" actId="47"/>
          <pc:sldLayoutMkLst>
            <pc:docMk/>
            <pc:sldMasterMk cId="3435780651" sldId="2147483661"/>
            <pc:sldLayoutMk cId="90994442" sldId="2147483668"/>
          </pc:sldLayoutMkLst>
        </pc:sldLayoutChg>
        <pc:sldLayoutChg chg="del">
          <pc:chgData name="Tamsin Cullum" userId="f9ad8753-a5b9-4b1a-8b29-be36747d8b72" providerId="ADAL" clId="{FB0FABCF-6F82-4099-8A77-7E036AA29BC3}" dt="2022-07-14T13:46:40.556" v="399" actId="47"/>
          <pc:sldLayoutMkLst>
            <pc:docMk/>
            <pc:sldMasterMk cId="3435780651" sldId="2147483661"/>
            <pc:sldLayoutMk cId="3961646431" sldId="2147483669"/>
          </pc:sldLayoutMkLst>
        </pc:sldLayoutChg>
        <pc:sldLayoutChg chg="del">
          <pc:chgData name="Tamsin Cullum" userId="f9ad8753-a5b9-4b1a-8b29-be36747d8b72" providerId="ADAL" clId="{FB0FABCF-6F82-4099-8A77-7E036AA29BC3}" dt="2022-07-14T13:46:40.556" v="399" actId="47"/>
          <pc:sldLayoutMkLst>
            <pc:docMk/>
            <pc:sldMasterMk cId="3435780651" sldId="2147483661"/>
            <pc:sldLayoutMk cId="4248905053" sldId="2147483670"/>
          </pc:sldLayoutMkLst>
        </pc:sldLayoutChg>
        <pc:sldLayoutChg chg="del">
          <pc:chgData name="Tamsin Cullum" userId="f9ad8753-a5b9-4b1a-8b29-be36747d8b72" providerId="ADAL" clId="{FB0FABCF-6F82-4099-8A77-7E036AA29BC3}" dt="2022-07-14T13:46:40.556" v="399" actId="47"/>
          <pc:sldLayoutMkLst>
            <pc:docMk/>
            <pc:sldMasterMk cId="3435780651" sldId="2147483661"/>
            <pc:sldLayoutMk cId="2839952892" sldId="2147483671"/>
          </pc:sldLayoutMkLst>
        </pc:sldLayoutChg>
        <pc:sldLayoutChg chg="del">
          <pc:chgData name="Tamsin Cullum" userId="f9ad8753-a5b9-4b1a-8b29-be36747d8b72" providerId="ADAL" clId="{FB0FABCF-6F82-4099-8A77-7E036AA29BC3}" dt="2022-07-14T13:46:40.556" v="399" actId="47"/>
          <pc:sldLayoutMkLst>
            <pc:docMk/>
            <pc:sldMasterMk cId="3435780651" sldId="2147483661"/>
            <pc:sldLayoutMk cId="939411439" sldId="2147483672"/>
          </pc:sldLayoutMkLst>
        </pc:sldLayoutChg>
      </pc:sldMasterChg>
    </pc:docChg>
  </pc:docChgLst>
  <pc:docChgLst>
    <pc:chgData name="Julie Breeze" userId="85e48483-ff07-4213-9b7d-c1b42b90f6dc" providerId="ADAL" clId="{6F6CE693-B13E-47AC-988A-E5D91D11BED5}"/>
    <pc:docChg chg="undo custSel addSld delSld modSld sldOrd">
      <pc:chgData name="Julie Breeze" userId="85e48483-ff07-4213-9b7d-c1b42b90f6dc" providerId="ADAL" clId="{6F6CE693-B13E-47AC-988A-E5D91D11BED5}" dt="2022-05-20T08:17:09.500" v="1351" actId="14100"/>
      <pc:docMkLst>
        <pc:docMk/>
      </pc:docMkLst>
      <pc:sldChg chg="modSp mod">
        <pc:chgData name="Julie Breeze" userId="85e48483-ff07-4213-9b7d-c1b42b90f6dc" providerId="ADAL" clId="{6F6CE693-B13E-47AC-988A-E5D91D11BED5}" dt="2022-05-20T07:10:18.987" v="1346" actId="1076"/>
        <pc:sldMkLst>
          <pc:docMk/>
          <pc:sldMk cId="1119512624" sldId="664"/>
        </pc:sldMkLst>
        <pc:spChg chg="mod">
          <ac:chgData name="Julie Breeze" userId="85e48483-ff07-4213-9b7d-c1b42b90f6dc" providerId="ADAL" clId="{6F6CE693-B13E-47AC-988A-E5D91D11BED5}" dt="2022-05-20T06:44:11.039" v="155" actId="20577"/>
          <ac:spMkLst>
            <pc:docMk/>
            <pc:sldMk cId="1119512624" sldId="664"/>
            <ac:spMk id="4" creationId="{5FB56AF2-10D5-40D8-AF2C-23A544B83100}"/>
          </ac:spMkLst>
        </pc:spChg>
        <pc:spChg chg="mod">
          <ac:chgData name="Julie Breeze" userId="85e48483-ff07-4213-9b7d-c1b42b90f6dc" providerId="ADAL" clId="{6F6CE693-B13E-47AC-988A-E5D91D11BED5}" dt="2022-05-20T07:10:18.987" v="1346" actId="1076"/>
          <ac:spMkLst>
            <pc:docMk/>
            <pc:sldMk cId="1119512624" sldId="664"/>
            <ac:spMk id="6" creationId="{DDE3743F-59F1-4983-B106-8506D2E831B9}"/>
          </ac:spMkLst>
        </pc:spChg>
      </pc:sldChg>
      <pc:sldChg chg="modSp mod">
        <pc:chgData name="Julie Breeze" userId="85e48483-ff07-4213-9b7d-c1b42b90f6dc" providerId="ADAL" clId="{6F6CE693-B13E-47AC-988A-E5D91D11BED5}" dt="2022-05-20T08:17:09.500" v="1351" actId="14100"/>
        <pc:sldMkLst>
          <pc:docMk/>
          <pc:sldMk cId="2688159026" sldId="680"/>
        </pc:sldMkLst>
        <pc:spChg chg="mod">
          <ac:chgData name="Julie Breeze" userId="85e48483-ff07-4213-9b7d-c1b42b90f6dc" providerId="ADAL" clId="{6F6CE693-B13E-47AC-988A-E5D91D11BED5}" dt="2022-05-20T08:17:09.500" v="1351" actId="14100"/>
          <ac:spMkLst>
            <pc:docMk/>
            <pc:sldMk cId="2688159026" sldId="680"/>
            <ac:spMk id="7" creationId="{562E853C-7E93-402A-94DB-B0F30CAEC285}"/>
          </ac:spMkLst>
        </pc:spChg>
      </pc:sldChg>
      <pc:sldChg chg="modSp mod ord">
        <pc:chgData name="Julie Breeze" userId="85e48483-ff07-4213-9b7d-c1b42b90f6dc" providerId="ADAL" clId="{6F6CE693-B13E-47AC-988A-E5D91D11BED5}" dt="2022-05-20T06:28:18.416" v="39" actId="6549"/>
        <pc:sldMkLst>
          <pc:docMk/>
          <pc:sldMk cId="3883822284" sldId="681"/>
        </pc:sldMkLst>
        <pc:graphicFrameChg chg="modGraphic">
          <ac:chgData name="Julie Breeze" userId="85e48483-ff07-4213-9b7d-c1b42b90f6dc" providerId="ADAL" clId="{6F6CE693-B13E-47AC-988A-E5D91D11BED5}" dt="2022-05-20T06:28:18.416" v="39" actId="6549"/>
          <ac:graphicFrameMkLst>
            <pc:docMk/>
            <pc:sldMk cId="3883822284" sldId="681"/>
            <ac:graphicFrameMk id="6" creationId="{8B06AF59-058F-4773-8AB3-63BC5B613FD4}"/>
          </ac:graphicFrameMkLst>
        </pc:graphicFrameChg>
      </pc:sldChg>
      <pc:sldChg chg="modSp mod">
        <pc:chgData name="Julie Breeze" userId="85e48483-ff07-4213-9b7d-c1b42b90f6dc" providerId="ADAL" clId="{6F6CE693-B13E-47AC-988A-E5D91D11BED5}" dt="2022-05-20T06:29:30.990" v="106" actId="20577"/>
        <pc:sldMkLst>
          <pc:docMk/>
          <pc:sldMk cId="2425068225" sldId="682"/>
        </pc:sldMkLst>
        <pc:graphicFrameChg chg="modGraphic">
          <ac:chgData name="Julie Breeze" userId="85e48483-ff07-4213-9b7d-c1b42b90f6dc" providerId="ADAL" clId="{6F6CE693-B13E-47AC-988A-E5D91D11BED5}" dt="2022-05-20T06:29:30.990" v="106" actId="20577"/>
          <ac:graphicFrameMkLst>
            <pc:docMk/>
            <pc:sldMk cId="2425068225" sldId="682"/>
            <ac:graphicFrameMk id="6" creationId="{8B06AF59-058F-4773-8AB3-63BC5B613FD4}"/>
          </ac:graphicFrameMkLst>
        </pc:graphicFrameChg>
      </pc:sldChg>
      <pc:sldChg chg="modSp mod">
        <pc:chgData name="Julie Breeze" userId="85e48483-ff07-4213-9b7d-c1b42b90f6dc" providerId="ADAL" clId="{6F6CE693-B13E-47AC-988A-E5D91D11BED5}" dt="2022-05-20T07:54:39.741" v="1348" actId="20577"/>
        <pc:sldMkLst>
          <pc:docMk/>
          <pc:sldMk cId="2588085776" sldId="683"/>
        </pc:sldMkLst>
        <pc:spChg chg="mod">
          <ac:chgData name="Julie Breeze" userId="85e48483-ff07-4213-9b7d-c1b42b90f6dc" providerId="ADAL" clId="{6F6CE693-B13E-47AC-988A-E5D91D11BED5}" dt="2022-05-20T07:54:39.741" v="1348" actId="20577"/>
          <ac:spMkLst>
            <pc:docMk/>
            <pc:sldMk cId="2588085776" sldId="683"/>
            <ac:spMk id="6" creationId="{E26E1F2F-D9C6-4B80-B776-C34CC1C22CE5}"/>
          </ac:spMkLst>
        </pc:spChg>
      </pc:sldChg>
      <pc:sldChg chg="modSp mod">
        <pc:chgData name="Julie Breeze" userId="85e48483-ff07-4213-9b7d-c1b42b90f6dc" providerId="ADAL" clId="{6F6CE693-B13E-47AC-988A-E5D91D11BED5}" dt="2022-05-20T06:27:38.473" v="30" actId="20577"/>
        <pc:sldMkLst>
          <pc:docMk/>
          <pc:sldMk cId="3637585248" sldId="684"/>
        </pc:sldMkLst>
        <pc:spChg chg="mod">
          <ac:chgData name="Julie Breeze" userId="85e48483-ff07-4213-9b7d-c1b42b90f6dc" providerId="ADAL" clId="{6F6CE693-B13E-47AC-988A-E5D91D11BED5}" dt="2022-05-20T06:27:38.473" v="30" actId="20577"/>
          <ac:spMkLst>
            <pc:docMk/>
            <pc:sldMk cId="3637585248" sldId="684"/>
            <ac:spMk id="7" creationId="{562E853C-7E93-402A-94DB-B0F30CAEC285}"/>
          </ac:spMkLst>
        </pc:spChg>
      </pc:sldChg>
      <pc:sldChg chg="delSp modSp new del mod">
        <pc:chgData name="Julie Breeze" userId="85e48483-ff07-4213-9b7d-c1b42b90f6dc" providerId="ADAL" clId="{6F6CE693-B13E-47AC-988A-E5D91D11BED5}" dt="2022-05-20T07:54:30.578" v="1347" actId="47"/>
        <pc:sldMkLst>
          <pc:docMk/>
          <pc:sldMk cId="1431611614" sldId="687"/>
        </pc:sldMkLst>
        <pc:spChg chg="mod">
          <ac:chgData name="Julie Breeze" userId="85e48483-ff07-4213-9b7d-c1b42b90f6dc" providerId="ADAL" clId="{6F6CE693-B13E-47AC-988A-E5D91D11BED5}" dt="2022-05-20T06:46:40.116" v="162" actId="20577"/>
          <ac:spMkLst>
            <pc:docMk/>
            <pc:sldMk cId="1431611614" sldId="687"/>
            <ac:spMk id="4" creationId="{BB6FA645-2C2E-4A5D-AE2F-8C22B65B76B8}"/>
          </ac:spMkLst>
        </pc:spChg>
        <pc:spChg chg="del">
          <ac:chgData name="Julie Breeze" userId="85e48483-ff07-4213-9b7d-c1b42b90f6dc" providerId="ADAL" clId="{6F6CE693-B13E-47AC-988A-E5D91D11BED5}" dt="2022-05-20T06:46:46.639" v="163" actId="478"/>
          <ac:spMkLst>
            <pc:docMk/>
            <pc:sldMk cId="1431611614" sldId="687"/>
            <ac:spMk id="5" creationId="{9374F069-6DB3-4D97-90CF-5C6A32BED1D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7BFEEE-218B-41F4-A31D-2F25D76F31E9}" type="doc">
      <dgm:prSet loTypeId="urn:microsoft.com/office/officeart/2005/8/layout/process1" loCatId="process" qsTypeId="urn:microsoft.com/office/officeart/2005/8/quickstyle/simple1" qsCatId="simple" csTypeId="urn:microsoft.com/office/officeart/2005/8/colors/accent1_2" csCatId="accent1" phldr="1"/>
      <dgm:spPr/>
    </dgm:pt>
    <dgm:pt modelId="{80A414D4-258E-42E4-ABE6-FB892E95BC43}">
      <dgm:prSet phldrT="[Text]"/>
      <dgm:spPr>
        <a:solidFill>
          <a:schemeClr val="accent1">
            <a:lumMod val="75000"/>
          </a:schemeClr>
        </a:solidFill>
      </dgm:spPr>
      <dgm:t>
        <a:bodyPr/>
        <a:lstStyle/>
        <a:p>
          <a:r>
            <a:rPr lang="en-GB"/>
            <a:t>Data Capture</a:t>
          </a:r>
        </a:p>
      </dgm:t>
    </dgm:pt>
    <dgm:pt modelId="{C86E4B92-D5DA-432F-92EC-4D1958B16F6F}" type="parTrans" cxnId="{DA3BDA8E-DF7D-4615-9DA9-4F10AB69CE1B}">
      <dgm:prSet/>
      <dgm:spPr/>
      <dgm:t>
        <a:bodyPr/>
        <a:lstStyle/>
        <a:p>
          <a:endParaRPr lang="en-GB"/>
        </a:p>
      </dgm:t>
    </dgm:pt>
    <dgm:pt modelId="{82077994-2AB7-4ADD-A756-47E5630A1045}" type="sibTrans" cxnId="{DA3BDA8E-DF7D-4615-9DA9-4F10AB69CE1B}">
      <dgm:prSet/>
      <dgm:spPr>
        <a:solidFill>
          <a:schemeClr val="bg1"/>
        </a:solidFill>
        <a:ln>
          <a:solidFill>
            <a:schemeClr val="accent1">
              <a:lumMod val="60000"/>
              <a:lumOff val="40000"/>
            </a:schemeClr>
          </a:solidFill>
        </a:ln>
      </dgm:spPr>
      <dgm:t>
        <a:bodyPr/>
        <a:lstStyle/>
        <a:p>
          <a:endParaRPr lang="en-GB"/>
        </a:p>
      </dgm:t>
    </dgm:pt>
    <dgm:pt modelId="{CD9114D5-957F-4C45-A7E5-68689CAF701A}">
      <dgm:prSet phldrT="[Text]"/>
      <dgm:spPr>
        <a:solidFill>
          <a:schemeClr val="accent1">
            <a:lumMod val="75000"/>
          </a:schemeClr>
        </a:solidFill>
      </dgm:spPr>
      <dgm:t>
        <a:bodyPr/>
        <a:lstStyle/>
        <a:p>
          <a:r>
            <a:rPr lang="en-GB"/>
            <a:t>Analysis</a:t>
          </a:r>
        </a:p>
      </dgm:t>
    </dgm:pt>
    <dgm:pt modelId="{A0912364-AABD-443B-BD41-597433C71464}" type="parTrans" cxnId="{06A52186-4D95-4CB9-8A87-BA9A44480F97}">
      <dgm:prSet/>
      <dgm:spPr/>
      <dgm:t>
        <a:bodyPr/>
        <a:lstStyle/>
        <a:p>
          <a:endParaRPr lang="en-GB"/>
        </a:p>
      </dgm:t>
    </dgm:pt>
    <dgm:pt modelId="{B1B737F8-98D6-440B-B829-32A958E527A0}" type="sibTrans" cxnId="{06A52186-4D95-4CB9-8A87-BA9A44480F97}">
      <dgm:prSet/>
      <dgm:spPr>
        <a:solidFill>
          <a:schemeClr val="bg1"/>
        </a:solidFill>
        <a:ln>
          <a:solidFill>
            <a:schemeClr val="accent1">
              <a:lumMod val="60000"/>
              <a:lumOff val="40000"/>
            </a:schemeClr>
          </a:solidFill>
        </a:ln>
      </dgm:spPr>
      <dgm:t>
        <a:bodyPr/>
        <a:lstStyle/>
        <a:p>
          <a:endParaRPr lang="en-GB"/>
        </a:p>
      </dgm:t>
    </dgm:pt>
    <dgm:pt modelId="{F6ACB66B-5398-4F4B-98A5-9FC69A50CEF8}">
      <dgm:prSet phldrT="[Text]"/>
      <dgm:spPr>
        <a:solidFill>
          <a:schemeClr val="accent1">
            <a:lumMod val="75000"/>
          </a:schemeClr>
        </a:solidFill>
      </dgm:spPr>
      <dgm:t>
        <a:bodyPr/>
        <a:lstStyle/>
        <a:p>
          <a:r>
            <a:rPr lang="en-GB"/>
            <a:t>MPS</a:t>
          </a:r>
        </a:p>
      </dgm:t>
    </dgm:pt>
    <dgm:pt modelId="{7B2DD46B-839C-4C28-AA5F-7D041D445304}" type="parTrans" cxnId="{43B2207C-F015-4C8B-BCC3-1AEDE69D571A}">
      <dgm:prSet/>
      <dgm:spPr/>
      <dgm:t>
        <a:bodyPr/>
        <a:lstStyle/>
        <a:p>
          <a:endParaRPr lang="en-GB"/>
        </a:p>
      </dgm:t>
    </dgm:pt>
    <dgm:pt modelId="{98D7A3CC-DDE8-4021-B4CA-DAA18C716585}" type="sibTrans" cxnId="{43B2207C-F015-4C8B-BCC3-1AEDE69D571A}">
      <dgm:prSet/>
      <dgm:spPr>
        <a:solidFill>
          <a:schemeClr val="bg1"/>
        </a:solidFill>
        <a:ln>
          <a:solidFill>
            <a:schemeClr val="accent1">
              <a:lumMod val="60000"/>
              <a:lumOff val="40000"/>
            </a:schemeClr>
          </a:solidFill>
        </a:ln>
      </dgm:spPr>
      <dgm:t>
        <a:bodyPr/>
        <a:lstStyle/>
        <a:p>
          <a:endParaRPr lang="en-GB"/>
        </a:p>
      </dgm:t>
    </dgm:pt>
    <dgm:pt modelId="{BCB23FA2-44AD-4FBD-8F34-A88071414197}">
      <dgm:prSet/>
      <dgm:spPr>
        <a:solidFill>
          <a:schemeClr val="accent1">
            <a:lumMod val="75000"/>
          </a:schemeClr>
        </a:solidFill>
      </dgm:spPr>
      <dgm:t>
        <a:bodyPr/>
        <a:lstStyle/>
        <a:p>
          <a:r>
            <a:rPr lang="en-GB"/>
            <a:t>Recommendation</a:t>
          </a:r>
        </a:p>
        <a:p>
          <a:r>
            <a:rPr lang="en-GB"/>
            <a:t>Paper</a:t>
          </a:r>
        </a:p>
      </dgm:t>
    </dgm:pt>
    <dgm:pt modelId="{B54B71DA-A1BB-4968-82DD-750AED4D2B9E}" type="parTrans" cxnId="{FF8D9F9D-79FB-4075-8478-EEFB2A1C67FE}">
      <dgm:prSet/>
      <dgm:spPr/>
      <dgm:t>
        <a:bodyPr/>
        <a:lstStyle/>
        <a:p>
          <a:endParaRPr lang="en-GB"/>
        </a:p>
      </dgm:t>
    </dgm:pt>
    <dgm:pt modelId="{4BAA0587-8DD8-4BF0-830A-59357D9BE631}" type="sibTrans" cxnId="{FF8D9F9D-79FB-4075-8478-EEFB2A1C67FE}">
      <dgm:prSet/>
      <dgm:spPr>
        <a:solidFill>
          <a:schemeClr val="bg1"/>
        </a:solidFill>
        <a:ln>
          <a:solidFill>
            <a:schemeClr val="accent1">
              <a:lumMod val="60000"/>
              <a:lumOff val="40000"/>
            </a:schemeClr>
          </a:solidFill>
        </a:ln>
      </dgm:spPr>
      <dgm:t>
        <a:bodyPr/>
        <a:lstStyle/>
        <a:p>
          <a:endParaRPr lang="en-GB"/>
        </a:p>
      </dgm:t>
    </dgm:pt>
    <dgm:pt modelId="{01F04619-322B-420C-A94F-CDD5153803D9}">
      <dgm:prSet/>
      <dgm:spPr>
        <a:solidFill>
          <a:schemeClr val="accent1">
            <a:lumMod val="75000"/>
          </a:schemeClr>
        </a:solidFill>
      </dgm:spPr>
      <dgm:t>
        <a:bodyPr/>
        <a:lstStyle/>
        <a:p>
          <a:r>
            <a:rPr lang="en-GB"/>
            <a:t>Programme</a:t>
          </a:r>
        </a:p>
        <a:p>
          <a:r>
            <a:rPr lang="en-GB"/>
            <a:t>of Work</a:t>
          </a:r>
        </a:p>
      </dgm:t>
    </dgm:pt>
    <dgm:pt modelId="{0FD83980-5AF6-4292-843C-870A822906AF}" type="parTrans" cxnId="{720059AB-5C01-4EB4-AB27-C5A96807B2FC}">
      <dgm:prSet/>
      <dgm:spPr/>
      <dgm:t>
        <a:bodyPr/>
        <a:lstStyle/>
        <a:p>
          <a:endParaRPr lang="en-GB"/>
        </a:p>
      </dgm:t>
    </dgm:pt>
    <dgm:pt modelId="{3E9F83FD-5EDD-4205-A507-3FDDC6E4038E}" type="sibTrans" cxnId="{720059AB-5C01-4EB4-AB27-C5A96807B2FC}">
      <dgm:prSet/>
      <dgm:spPr/>
      <dgm:t>
        <a:bodyPr/>
        <a:lstStyle/>
        <a:p>
          <a:endParaRPr lang="en-GB"/>
        </a:p>
      </dgm:t>
    </dgm:pt>
    <dgm:pt modelId="{77D47445-19DE-4E7D-9205-A336CF47169D}">
      <dgm:prSet/>
      <dgm:spPr>
        <a:solidFill>
          <a:schemeClr val="accent1">
            <a:lumMod val="75000"/>
          </a:schemeClr>
        </a:solidFill>
      </dgm:spPr>
      <dgm:t>
        <a:bodyPr/>
        <a:lstStyle/>
        <a:p>
          <a:r>
            <a:rPr lang="en-GB"/>
            <a:t>Priorities </a:t>
          </a:r>
        </a:p>
      </dgm:t>
    </dgm:pt>
    <dgm:pt modelId="{24ADBA51-83D3-4C8A-8967-A604F4311B76}" type="parTrans" cxnId="{37AFD159-E447-4090-B2E8-B0A09D85B027}">
      <dgm:prSet/>
      <dgm:spPr/>
      <dgm:t>
        <a:bodyPr/>
        <a:lstStyle/>
        <a:p>
          <a:endParaRPr lang="en-GB"/>
        </a:p>
      </dgm:t>
    </dgm:pt>
    <dgm:pt modelId="{0FC240E3-F403-473E-AA83-D4C872FBAE08}" type="sibTrans" cxnId="{37AFD159-E447-4090-B2E8-B0A09D85B027}">
      <dgm:prSet/>
      <dgm:spPr>
        <a:solidFill>
          <a:schemeClr val="bg1"/>
        </a:solidFill>
        <a:ln>
          <a:solidFill>
            <a:schemeClr val="accent1">
              <a:lumMod val="60000"/>
              <a:lumOff val="40000"/>
            </a:schemeClr>
          </a:solidFill>
        </a:ln>
      </dgm:spPr>
      <dgm:t>
        <a:bodyPr/>
        <a:lstStyle/>
        <a:p>
          <a:endParaRPr lang="en-GB"/>
        </a:p>
      </dgm:t>
    </dgm:pt>
    <dgm:pt modelId="{31771111-8B79-4F61-9C0E-59D2FDC2D9D9}" type="pres">
      <dgm:prSet presAssocID="{F47BFEEE-218B-41F4-A31D-2F25D76F31E9}" presName="Name0" presStyleCnt="0">
        <dgm:presLayoutVars>
          <dgm:dir/>
          <dgm:resizeHandles val="exact"/>
        </dgm:presLayoutVars>
      </dgm:prSet>
      <dgm:spPr/>
    </dgm:pt>
    <dgm:pt modelId="{0E95AED0-90A4-44F6-8DCF-21D579A7E449}" type="pres">
      <dgm:prSet presAssocID="{80A414D4-258E-42E4-ABE6-FB892E95BC43}" presName="node" presStyleLbl="node1" presStyleIdx="0" presStyleCnt="6">
        <dgm:presLayoutVars>
          <dgm:bulletEnabled val="1"/>
        </dgm:presLayoutVars>
      </dgm:prSet>
      <dgm:spPr/>
    </dgm:pt>
    <dgm:pt modelId="{9E73C22E-85C5-4DB6-A0FD-7DFAF45496FA}" type="pres">
      <dgm:prSet presAssocID="{82077994-2AB7-4ADD-A756-47E5630A1045}" presName="sibTrans" presStyleLbl="sibTrans2D1" presStyleIdx="0" presStyleCnt="5"/>
      <dgm:spPr/>
    </dgm:pt>
    <dgm:pt modelId="{A1577D47-C5B1-40AC-8E7B-762F8AEFDC40}" type="pres">
      <dgm:prSet presAssocID="{82077994-2AB7-4ADD-A756-47E5630A1045}" presName="connectorText" presStyleLbl="sibTrans2D1" presStyleIdx="0" presStyleCnt="5"/>
      <dgm:spPr/>
    </dgm:pt>
    <dgm:pt modelId="{FA76B8DD-A236-45F3-A9CC-08556273B2C6}" type="pres">
      <dgm:prSet presAssocID="{CD9114D5-957F-4C45-A7E5-68689CAF701A}" presName="node" presStyleLbl="node1" presStyleIdx="1" presStyleCnt="6">
        <dgm:presLayoutVars>
          <dgm:bulletEnabled val="1"/>
        </dgm:presLayoutVars>
      </dgm:prSet>
      <dgm:spPr/>
    </dgm:pt>
    <dgm:pt modelId="{2EC872B1-213B-40EB-9FFE-FA14BD7CE53F}" type="pres">
      <dgm:prSet presAssocID="{B1B737F8-98D6-440B-B829-32A958E527A0}" presName="sibTrans" presStyleLbl="sibTrans2D1" presStyleIdx="1" presStyleCnt="5"/>
      <dgm:spPr/>
    </dgm:pt>
    <dgm:pt modelId="{9EAB01EA-D41D-4599-BAD5-0931CA4040F2}" type="pres">
      <dgm:prSet presAssocID="{B1B737F8-98D6-440B-B829-32A958E527A0}" presName="connectorText" presStyleLbl="sibTrans2D1" presStyleIdx="1" presStyleCnt="5"/>
      <dgm:spPr/>
    </dgm:pt>
    <dgm:pt modelId="{3DB3D406-F667-4E60-A3CD-C5B913ECFC89}" type="pres">
      <dgm:prSet presAssocID="{77D47445-19DE-4E7D-9205-A336CF47169D}" presName="node" presStyleLbl="node1" presStyleIdx="2" presStyleCnt="6">
        <dgm:presLayoutVars>
          <dgm:bulletEnabled val="1"/>
        </dgm:presLayoutVars>
      </dgm:prSet>
      <dgm:spPr/>
    </dgm:pt>
    <dgm:pt modelId="{BB0C77B7-098A-47FD-A7CB-1F19BF18C644}" type="pres">
      <dgm:prSet presAssocID="{0FC240E3-F403-473E-AA83-D4C872FBAE08}" presName="sibTrans" presStyleLbl="sibTrans2D1" presStyleIdx="2" presStyleCnt="5"/>
      <dgm:spPr/>
    </dgm:pt>
    <dgm:pt modelId="{86F5FDCF-F350-45B8-A613-D026F0DEB21D}" type="pres">
      <dgm:prSet presAssocID="{0FC240E3-F403-473E-AA83-D4C872FBAE08}" presName="connectorText" presStyleLbl="sibTrans2D1" presStyleIdx="2" presStyleCnt="5"/>
      <dgm:spPr/>
    </dgm:pt>
    <dgm:pt modelId="{0BF73287-A778-48E9-BC3E-F377B5B4BA35}" type="pres">
      <dgm:prSet presAssocID="{F6ACB66B-5398-4F4B-98A5-9FC69A50CEF8}" presName="node" presStyleLbl="node1" presStyleIdx="3" presStyleCnt="6">
        <dgm:presLayoutVars>
          <dgm:bulletEnabled val="1"/>
        </dgm:presLayoutVars>
      </dgm:prSet>
      <dgm:spPr/>
    </dgm:pt>
    <dgm:pt modelId="{F9823E55-6060-4A82-BBFC-DB0A75904AD9}" type="pres">
      <dgm:prSet presAssocID="{98D7A3CC-DDE8-4021-B4CA-DAA18C716585}" presName="sibTrans" presStyleLbl="sibTrans2D1" presStyleIdx="3" presStyleCnt="5"/>
      <dgm:spPr/>
    </dgm:pt>
    <dgm:pt modelId="{D3CF09DB-AEA6-4C2F-9E75-898FFCD977B1}" type="pres">
      <dgm:prSet presAssocID="{98D7A3CC-DDE8-4021-B4CA-DAA18C716585}" presName="connectorText" presStyleLbl="sibTrans2D1" presStyleIdx="3" presStyleCnt="5"/>
      <dgm:spPr/>
    </dgm:pt>
    <dgm:pt modelId="{A4E7C86F-63D0-40B2-A80C-96AEFD109F99}" type="pres">
      <dgm:prSet presAssocID="{BCB23FA2-44AD-4FBD-8F34-A88071414197}" presName="node" presStyleLbl="node1" presStyleIdx="4" presStyleCnt="6">
        <dgm:presLayoutVars>
          <dgm:bulletEnabled val="1"/>
        </dgm:presLayoutVars>
      </dgm:prSet>
      <dgm:spPr/>
    </dgm:pt>
    <dgm:pt modelId="{0A977CFF-2197-47A1-8DA9-D14C1BA17B01}" type="pres">
      <dgm:prSet presAssocID="{4BAA0587-8DD8-4BF0-830A-59357D9BE631}" presName="sibTrans" presStyleLbl="sibTrans2D1" presStyleIdx="4" presStyleCnt="5"/>
      <dgm:spPr/>
    </dgm:pt>
    <dgm:pt modelId="{25581C3D-8E6C-490E-AAF0-9CC0BE03BB2E}" type="pres">
      <dgm:prSet presAssocID="{4BAA0587-8DD8-4BF0-830A-59357D9BE631}" presName="connectorText" presStyleLbl="sibTrans2D1" presStyleIdx="4" presStyleCnt="5"/>
      <dgm:spPr/>
    </dgm:pt>
    <dgm:pt modelId="{9862004A-BCF2-4FD8-A348-A428A0F1B150}" type="pres">
      <dgm:prSet presAssocID="{01F04619-322B-420C-A94F-CDD5153803D9}" presName="node" presStyleLbl="node1" presStyleIdx="5" presStyleCnt="6">
        <dgm:presLayoutVars>
          <dgm:bulletEnabled val="1"/>
        </dgm:presLayoutVars>
      </dgm:prSet>
      <dgm:spPr/>
    </dgm:pt>
  </dgm:ptLst>
  <dgm:cxnLst>
    <dgm:cxn modelId="{F5C5480E-7B60-4D33-942F-FF2130EEA037}" type="presOf" srcId="{01F04619-322B-420C-A94F-CDD5153803D9}" destId="{9862004A-BCF2-4FD8-A348-A428A0F1B150}" srcOrd="0" destOrd="0" presId="urn:microsoft.com/office/officeart/2005/8/layout/process1"/>
    <dgm:cxn modelId="{DC770717-0170-42A6-9AD0-95F998416860}" type="presOf" srcId="{B1B737F8-98D6-440B-B829-32A958E527A0}" destId="{2EC872B1-213B-40EB-9FFE-FA14BD7CE53F}" srcOrd="0" destOrd="0" presId="urn:microsoft.com/office/officeart/2005/8/layout/process1"/>
    <dgm:cxn modelId="{175E4A29-704D-4471-A969-7C788176D31B}" type="presOf" srcId="{F6ACB66B-5398-4F4B-98A5-9FC69A50CEF8}" destId="{0BF73287-A778-48E9-BC3E-F377B5B4BA35}" srcOrd="0" destOrd="0" presId="urn:microsoft.com/office/officeart/2005/8/layout/process1"/>
    <dgm:cxn modelId="{EC3FF234-1582-4FE3-8F9D-78C0FE9CBB16}" type="presOf" srcId="{BCB23FA2-44AD-4FBD-8F34-A88071414197}" destId="{A4E7C86F-63D0-40B2-A80C-96AEFD109F99}" srcOrd="0" destOrd="0" presId="urn:microsoft.com/office/officeart/2005/8/layout/process1"/>
    <dgm:cxn modelId="{EF9F1439-0E2E-49C8-966D-9BBDF1111C9F}" type="presOf" srcId="{77D47445-19DE-4E7D-9205-A336CF47169D}" destId="{3DB3D406-F667-4E60-A3CD-C5B913ECFC89}" srcOrd="0" destOrd="0" presId="urn:microsoft.com/office/officeart/2005/8/layout/process1"/>
    <dgm:cxn modelId="{3582AB65-ED7D-46AE-B81B-D6CF6EA17F6F}" type="presOf" srcId="{82077994-2AB7-4ADD-A756-47E5630A1045}" destId="{A1577D47-C5B1-40AC-8E7B-762F8AEFDC40}" srcOrd="1" destOrd="0" presId="urn:microsoft.com/office/officeart/2005/8/layout/process1"/>
    <dgm:cxn modelId="{62279C48-3621-434E-96C3-39C173FE43E6}" type="presOf" srcId="{B1B737F8-98D6-440B-B829-32A958E527A0}" destId="{9EAB01EA-D41D-4599-BAD5-0931CA4040F2}" srcOrd="1" destOrd="0" presId="urn:microsoft.com/office/officeart/2005/8/layout/process1"/>
    <dgm:cxn modelId="{6D0EE652-B5CB-4278-860B-93F2F7539E32}" type="presOf" srcId="{4BAA0587-8DD8-4BF0-830A-59357D9BE631}" destId="{25581C3D-8E6C-490E-AAF0-9CC0BE03BB2E}" srcOrd="1" destOrd="0" presId="urn:microsoft.com/office/officeart/2005/8/layout/process1"/>
    <dgm:cxn modelId="{C36E5656-4B66-47FE-A65C-8BEFC4E83B70}" type="presOf" srcId="{0FC240E3-F403-473E-AA83-D4C872FBAE08}" destId="{BB0C77B7-098A-47FD-A7CB-1F19BF18C644}" srcOrd="0" destOrd="0" presId="urn:microsoft.com/office/officeart/2005/8/layout/process1"/>
    <dgm:cxn modelId="{37AFD159-E447-4090-B2E8-B0A09D85B027}" srcId="{F47BFEEE-218B-41F4-A31D-2F25D76F31E9}" destId="{77D47445-19DE-4E7D-9205-A336CF47169D}" srcOrd="2" destOrd="0" parTransId="{24ADBA51-83D3-4C8A-8967-A604F4311B76}" sibTransId="{0FC240E3-F403-473E-AA83-D4C872FBAE08}"/>
    <dgm:cxn modelId="{8BA4EA7B-A3BB-4324-BF65-4CFDF5557F00}" type="presOf" srcId="{98D7A3CC-DDE8-4021-B4CA-DAA18C716585}" destId="{F9823E55-6060-4A82-BBFC-DB0A75904AD9}" srcOrd="0" destOrd="0" presId="urn:microsoft.com/office/officeart/2005/8/layout/process1"/>
    <dgm:cxn modelId="{43B2207C-F015-4C8B-BCC3-1AEDE69D571A}" srcId="{F47BFEEE-218B-41F4-A31D-2F25D76F31E9}" destId="{F6ACB66B-5398-4F4B-98A5-9FC69A50CEF8}" srcOrd="3" destOrd="0" parTransId="{7B2DD46B-839C-4C28-AA5F-7D041D445304}" sibTransId="{98D7A3CC-DDE8-4021-B4CA-DAA18C716585}"/>
    <dgm:cxn modelId="{235C4A7F-AEE7-4A82-B26D-902449BC8B9D}" type="presOf" srcId="{82077994-2AB7-4ADD-A756-47E5630A1045}" destId="{9E73C22E-85C5-4DB6-A0FD-7DFAF45496FA}" srcOrd="0" destOrd="0" presId="urn:microsoft.com/office/officeart/2005/8/layout/process1"/>
    <dgm:cxn modelId="{06A52186-4D95-4CB9-8A87-BA9A44480F97}" srcId="{F47BFEEE-218B-41F4-A31D-2F25D76F31E9}" destId="{CD9114D5-957F-4C45-A7E5-68689CAF701A}" srcOrd="1" destOrd="0" parTransId="{A0912364-AABD-443B-BD41-597433C71464}" sibTransId="{B1B737F8-98D6-440B-B829-32A958E527A0}"/>
    <dgm:cxn modelId="{DA3BDA8E-DF7D-4615-9DA9-4F10AB69CE1B}" srcId="{F47BFEEE-218B-41F4-A31D-2F25D76F31E9}" destId="{80A414D4-258E-42E4-ABE6-FB892E95BC43}" srcOrd="0" destOrd="0" parTransId="{C86E4B92-D5DA-432F-92EC-4D1958B16F6F}" sibTransId="{82077994-2AB7-4ADD-A756-47E5630A1045}"/>
    <dgm:cxn modelId="{5D986495-9040-4FCF-989A-5A4897F4F413}" type="presOf" srcId="{80A414D4-258E-42E4-ABE6-FB892E95BC43}" destId="{0E95AED0-90A4-44F6-8DCF-21D579A7E449}" srcOrd="0" destOrd="0" presId="urn:microsoft.com/office/officeart/2005/8/layout/process1"/>
    <dgm:cxn modelId="{FF8D9F9D-79FB-4075-8478-EEFB2A1C67FE}" srcId="{F47BFEEE-218B-41F4-A31D-2F25D76F31E9}" destId="{BCB23FA2-44AD-4FBD-8F34-A88071414197}" srcOrd="4" destOrd="0" parTransId="{B54B71DA-A1BB-4968-82DD-750AED4D2B9E}" sibTransId="{4BAA0587-8DD8-4BF0-830A-59357D9BE631}"/>
    <dgm:cxn modelId="{C1A718A9-DBC8-4FC3-B01E-0546C3D65FF2}" type="presOf" srcId="{F47BFEEE-218B-41F4-A31D-2F25D76F31E9}" destId="{31771111-8B79-4F61-9C0E-59D2FDC2D9D9}" srcOrd="0" destOrd="0" presId="urn:microsoft.com/office/officeart/2005/8/layout/process1"/>
    <dgm:cxn modelId="{720059AB-5C01-4EB4-AB27-C5A96807B2FC}" srcId="{F47BFEEE-218B-41F4-A31D-2F25D76F31E9}" destId="{01F04619-322B-420C-A94F-CDD5153803D9}" srcOrd="5" destOrd="0" parTransId="{0FD83980-5AF6-4292-843C-870A822906AF}" sibTransId="{3E9F83FD-5EDD-4205-A507-3FDDC6E4038E}"/>
    <dgm:cxn modelId="{5AF5ABAB-C102-4B37-B9FD-82CCAF5991D4}" type="presOf" srcId="{CD9114D5-957F-4C45-A7E5-68689CAF701A}" destId="{FA76B8DD-A236-45F3-A9CC-08556273B2C6}" srcOrd="0" destOrd="0" presId="urn:microsoft.com/office/officeart/2005/8/layout/process1"/>
    <dgm:cxn modelId="{10E553AF-5EE7-47C5-9CC0-8F649350902E}" type="presOf" srcId="{98D7A3CC-DDE8-4021-B4CA-DAA18C716585}" destId="{D3CF09DB-AEA6-4C2F-9E75-898FFCD977B1}" srcOrd="1" destOrd="0" presId="urn:microsoft.com/office/officeart/2005/8/layout/process1"/>
    <dgm:cxn modelId="{FCB094E1-6545-4731-855B-E435481A2FAF}" type="presOf" srcId="{0FC240E3-F403-473E-AA83-D4C872FBAE08}" destId="{86F5FDCF-F350-45B8-A613-D026F0DEB21D}" srcOrd="1" destOrd="0" presId="urn:microsoft.com/office/officeart/2005/8/layout/process1"/>
    <dgm:cxn modelId="{AD4D31FF-773C-465C-AB11-C22182905319}" type="presOf" srcId="{4BAA0587-8DD8-4BF0-830A-59357D9BE631}" destId="{0A977CFF-2197-47A1-8DA9-D14C1BA17B01}" srcOrd="0" destOrd="0" presId="urn:microsoft.com/office/officeart/2005/8/layout/process1"/>
    <dgm:cxn modelId="{19866851-EE83-4165-BDB9-36E3FF7BE936}" type="presParOf" srcId="{31771111-8B79-4F61-9C0E-59D2FDC2D9D9}" destId="{0E95AED0-90A4-44F6-8DCF-21D579A7E449}" srcOrd="0" destOrd="0" presId="urn:microsoft.com/office/officeart/2005/8/layout/process1"/>
    <dgm:cxn modelId="{B5D88564-F2DF-46B3-92B7-E8302A27F76B}" type="presParOf" srcId="{31771111-8B79-4F61-9C0E-59D2FDC2D9D9}" destId="{9E73C22E-85C5-4DB6-A0FD-7DFAF45496FA}" srcOrd="1" destOrd="0" presId="urn:microsoft.com/office/officeart/2005/8/layout/process1"/>
    <dgm:cxn modelId="{668D1A6F-4FB8-40EA-9841-2B68B25625D6}" type="presParOf" srcId="{9E73C22E-85C5-4DB6-A0FD-7DFAF45496FA}" destId="{A1577D47-C5B1-40AC-8E7B-762F8AEFDC40}" srcOrd="0" destOrd="0" presId="urn:microsoft.com/office/officeart/2005/8/layout/process1"/>
    <dgm:cxn modelId="{9BC05DC7-6BCA-4096-A267-C443B3A27F7E}" type="presParOf" srcId="{31771111-8B79-4F61-9C0E-59D2FDC2D9D9}" destId="{FA76B8DD-A236-45F3-A9CC-08556273B2C6}" srcOrd="2" destOrd="0" presId="urn:microsoft.com/office/officeart/2005/8/layout/process1"/>
    <dgm:cxn modelId="{3247D6AF-335B-46EB-9768-B38D530A8C1C}" type="presParOf" srcId="{31771111-8B79-4F61-9C0E-59D2FDC2D9D9}" destId="{2EC872B1-213B-40EB-9FFE-FA14BD7CE53F}" srcOrd="3" destOrd="0" presId="urn:microsoft.com/office/officeart/2005/8/layout/process1"/>
    <dgm:cxn modelId="{08704406-6D0B-42C2-96D4-6BB7FCC8513D}" type="presParOf" srcId="{2EC872B1-213B-40EB-9FFE-FA14BD7CE53F}" destId="{9EAB01EA-D41D-4599-BAD5-0931CA4040F2}" srcOrd="0" destOrd="0" presId="urn:microsoft.com/office/officeart/2005/8/layout/process1"/>
    <dgm:cxn modelId="{DAEF9CD0-13D9-4A13-B2BF-16B71662B96B}" type="presParOf" srcId="{31771111-8B79-4F61-9C0E-59D2FDC2D9D9}" destId="{3DB3D406-F667-4E60-A3CD-C5B913ECFC89}" srcOrd="4" destOrd="0" presId="urn:microsoft.com/office/officeart/2005/8/layout/process1"/>
    <dgm:cxn modelId="{6BD50560-A5B8-441F-9FB5-F7C071145B57}" type="presParOf" srcId="{31771111-8B79-4F61-9C0E-59D2FDC2D9D9}" destId="{BB0C77B7-098A-47FD-A7CB-1F19BF18C644}" srcOrd="5" destOrd="0" presId="urn:microsoft.com/office/officeart/2005/8/layout/process1"/>
    <dgm:cxn modelId="{AD00BB1E-0CAA-4D84-ADF8-6650D4137E92}" type="presParOf" srcId="{BB0C77B7-098A-47FD-A7CB-1F19BF18C644}" destId="{86F5FDCF-F350-45B8-A613-D026F0DEB21D}" srcOrd="0" destOrd="0" presId="urn:microsoft.com/office/officeart/2005/8/layout/process1"/>
    <dgm:cxn modelId="{C5E40D1C-196C-46DC-BC9A-40DBD12FE4BC}" type="presParOf" srcId="{31771111-8B79-4F61-9C0E-59D2FDC2D9D9}" destId="{0BF73287-A778-48E9-BC3E-F377B5B4BA35}" srcOrd="6" destOrd="0" presId="urn:microsoft.com/office/officeart/2005/8/layout/process1"/>
    <dgm:cxn modelId="{89FCD858-268C-4611-84E8-2D70B7E7632E}" type="presParOf" srcId="{31771111-8B79-4F61-9C0E-59D2FDC2D9D9}" destId="{F9823E55-6060-4A82-BBFC-DB0A75904AD9}" srcOrd="7" destOrd="0" presId="urn:microsoft.com/office/officeart/2005/8/layout/process1"/>
    <dgm:cxn modelId="{D8A72F2A-4110-4443-96C1-A717B4382A87}" type="presParOf" srcId="{F9823E55-6060-4A82-BBFC-DB0A75904AD9}" destId="{D3CF09DB-AEA6-4C2F-9E75-898FFCD977B1}" srcOrd="0" destOrd="0" presId="urn:microsoft.com/office/officeart/2005/8/layout/process1"/>
    <dgm:cxn modelId="{E89BDE2D-F92D-4E6E-8922-994F26D0F669}" type="presParOf" srcId="{31771111-8B79-4F61-9C0E-59D2FDC2D9D9}" destId="{A4E7C86F-63D0-40B2-A80C-96AEFD109F99}" srcOrd="8" destOrd="0" presId="urn:microsoft.com/office/officeart/2005/8/layout/process1"/>
    <dgm:cxn modelId="{995D50F1-BAAA-4ED8-AC6A-A08DEEAF213C}" type="presParOf" srcId="{31771111-8B79-4F61-9C0E-59D2FDC2D9D9}" destId="{0A977CFF-2197-47A1-8DA9-D14C1BA17B01}" srcOrd="9" destOrd="0" presId="urn:microsoft.com/office/officeart/2005/8/layout/process1"/>
    <dgm:cxn modelId="{BD6DD8F8-1B34-4686-BF8E-C84B83A4141D}" type="presParOf" srcId="{0A977CFF-2197-47A1-8DA9-D14C1BA17B01}" destId="{25581C3D-8E6C-490E-AAF0-9CC0BE03BB2E}" srcOrd="0" destOrd="0" presId="urn:microsoft.com/office/officeart/2005/8/layout/process1"/>
    <dgm:cxn modelId="{4B35C526-46F1-4312-B92A-BB90421AA4B9}" type="presParOf" srcId="{31771111-8B79-4F61-9C0E-59D2FDC2D9D9}" destId="{9862004A-BCF2-4FD8-A348-A428A0F1B150}"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5AED0-90A4-44F6-8DCF-21D579A7E449}">
      <dsp:nvSpPr>
        <dsp:cNvPr id="0" name=""/>
        <dsp:cNvSpPr/>
      </dsp:nvSpPr>
      <dsp:spPr>
        <a:xfrm>
          <a:off x="0" y="114873"/>
          <a:ext cx="1379210" cy="827526"/>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Data Capture</a:t>
          </a:r>
        </a:p>
      </dsp:txBody>
      <dsp:txXfrm>
        <a:off x="24237" y="139110"/>
        <a:ext cx="1330736" cy="779052"/>
      </dsp:txXfrm>
    </dsp:sp>
    <dsp:sp modelId="{9E73C22E-85C5-4DB6-A0FD-7DFAF45496FA}">
      <dsp:nvSpPr>
        <dsp:cNvPr id="0" name=""/>
        <dsp:cNvSpPr/>
      </dsp:nvSpPr>
      <dsp:spPr>
        <a:xfrm>
          <a:off x="1517131" y="357614"/>
          <a:ext cx="292392" cy="342044"/>
        </a:xfrm>
        <a:prstGeom prst="rightArrow">
          <a:avLst>
            <a:gd name="adj1" fmla="val 60000"/>
            <a:gd name="adj2" fmla="val 50000"/>
          </a:avLst>
        </a:prstGeom>
        <a:solidFill>
          <a:schemeClr val="bg1"/>
        </a:solidFill>
        <a:ln>
          <a:solidFill>
            <a:schemeClr val="accent1">
              <a:lumMod val="60000"/>
              <a:lumOff val="4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517131" y="426023"/>
        <a:ext cx="204674" cy="205226"/>
      </dsp:txXfrm>
    </dsp:sp>
    <dsp:sp modelId="{FA76B8DD-A236-45F3-A9CC-08556273B2C6}">
      <dsp:nvSpPr>
        <dsp:cNvPr id="0" name=""/>
        <dsp:cNvSpPr/>
      </dsp:nvSpPr>
      <dsp:spPr>
        <a:xfrm>
          <a:off x="1930894" y="114873"/>
          <a:ext cx="1379210" cy="827526"/>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Analysis</a:t>
          </a:r>
        </a:p>
      </dsp:txBody>
      <dsp:txXfrm>
        <a:off x="1955131" y="139110"/>
        <a:ext cx="1330736" cy="779052"/>
      </dsp:txXfrm>
    </dsp:sp>
    <dsp:sp modelId="{2EC872B1-213B-40EB-9FFE-FA14BD7CE53F}">
      <dsp:nvSpPr>
        <dsp:cNvPr id="0" name=""/>
        <dsp:cNvSpPr/>
      </dsp:nvSpPr>
      <dsp:spPr>
        <a:xfrm>
          <a:off x="3448025" y="357614"/>
          <a:ext cx="292392" cy="342044"/>
        </a:xfrm>
        <a:prstGeom prst="rightArrow">
          <a:avLst>
            <a:gd name="adj1" fmla="val 60000"/>
            <a:gd name="adj2" fmla="val 50000"/>
          </a:avLst>
        </a:prstGeom>
        <a:solidFill>
          <a:schemeClr val="bg1"/>
        </a:solidFill>
        <a:ln>
          <a:solidFill>
            <a:schemeClr val="accent1">
              <a:lumMod val="60000"/>
              <a:lumOff val="4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448025" y="426023"/>
        <a:ext cx="204674" cy="205226"/>
      </dsp:txXfrm>
    </dsp:sp>
    <dsp:sp modelId="{3DB3D406-F667-4E60-A3CD-C5B913ECFC89}">
      <dsp:nvSpPr>
        <dsp:cNvPr id="0" name=""/>
        <dsp:cNvSpPr/>
      </dsp:nvSpPr>
      <dsp:spPr>
        <a:xfrm>
          <a:off x="3861788" y="114873"/>
          <a:ext cx="1379210" cy="827526"/>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Priorities </a:t>
          </a:r>
        </a:p>
      </dsp:txBody>
      <dsp:txXfrm>
        <a:off x="3886025" y="139110"/>
        <a:ext cx="1330736" cy="779052"/>
      </dsp:txXfrm>
    </dsp:sp>
    <dsp:sp modelId="{BB0C77B7-098A-47FD-A7CB-1F19BF18C644}">
      <dsp:nvSpPr>
        <dsp:cNvPr id="0" name=""/>
        <dsp:cNvSpPr/>
      </dsp:nvSpPr>
      <dsp:spPr>
        <a:xfrm>
          <a:off x="5378919" y="357614"/>
          <a:ext cx="292392" cy="342044"/>
        </a:xfrm>
        <a:prstGeom prst="rightArrow">
          <a:avLst>
            <a:gd name="adj1" fmla="val 60000"/>
            <a:gd name="adj2" fmla="val 50000"/>
          </a:avLst>
        </a:prstGeom>
        <a:solidFill>
          <a:schemeClr val="bg1"/>
        </a:solidFill>
        <a:ln>
          <a:solidFill>
            <a:schemeClr val="accent1">
              <a:lumMod val="60000"/>
              <a:lumOff val="4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378919" y="426023"/>
        <a:ext cx="204674" cy="205226"/>
      </dsp:txXfrm>
    </dsp:sp>
    <dsp:sp modelId="{0BF73287-A778-48E9-BC3E-F377B5B4BA35}">
      <dsp:nvSpPr>
        <dsp:cNvPr id="0" name=""/>
        <dsp:cNvSpPr/>
      </dsp:nvSpPr>
      <dsp:spPr>
        <a:xfrm>
          <a:off x="5792683" y="114873"/>
          <a:ext cx="1379210" cy="827526"/>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MPS</a:t>
          </a:r>
        </a:p>
      </dsp:txBody>
      <dsp:txXfrm>
        <a:off x="5816920" y="139110"/>
        <a:ext cx="1330736" cy="779052"/>
      </dsp:txXfrm>
    </dsp:sp>
    <dsp:sp modelId="{F9823E55-6060-4A82-BBFC-DB0A75904AD9}">
      <dsp:nvSpPr>
        <dsp:cNvPr id="0" name=""/>
        <dsp:cNvSpPr/>
      </dsp:nvSpPr>
      <dsp:spPr>
        <a:xfrm>
          <a:off x="7309814" y="357614"/>
          <a:ext cx="292392" cy="342044"/>
        </a:xfrm>
        <a:prstGeom prst="rightArrow">
          <a:avLst>
            <a:gd name="adj1" fmla="val 60000"/>
            <a:gd name="adj2" fmla="val 50000"/>
          </a:avLst>
        </a:prstGeom>
        <a:solidFill>
          <a:schemeClr val="bg1"/>
        </a:solidFill>
        <a:ln>
          <a:solidFill>
            <a:schemeClr val="accent1">
              <a:lumMod val="60000"/>
              <a:lumOff val="4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7309814" y="426023"/>
        <a:ext cx="204674" cy="205226"/>
      </dsp:txXfrm>
    </dsp:sp>
    <dsp:sp modelId="{A4E7C86F-63D0-40B2-A80C-96AEFD109F99}">
      <dsp:nvSpPr>
        <dsp:cNvPr id="0" name=""/>
        <dsp:cNvSpPr/>
      </dsp:nvSpPr>
      <dsp:spPr>
        <a:xfrm>
          <a:off x="7723577" y="114873"/>
          <a:ext cx="1379210" cy="827526"/>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Recommendation</a:t>
          </a:r>
        </a:p>
        <a:p>
          <a:pPr marL="0" lvl="0" indent="0" algn="ctr" defTabSz="577850">
            <a:lnSpc>
              <a:spcPct val="90000"/>
            </a:lnSpc>
            <a:spcBef>
              <a:spcPct val="0"/>
            </a:spcBef>
            <a:spcAft>
              <a:spcPct val="35000"/>
            </a:spcAft>
            <a:buNone/>
          </a:pPr>
          <a:r>
            <a:rPr lang="en-GB" sz="1300" kern="1200"/>
            <a:t>Paper</a:t>
          </a:r>
        </a:p>
      </dsp:txBody>
      <dsp:txXfrm>
        <a:off x="7747814" y="139110"/>
        <a:ext cx="1330736" cy="779052"/>
      </dsp:txXfrm>
    </dsp:sp>
    <dsp:sp modelId="{0A977CFF-2197-47A1-8DA9-D14C1BA17B01}">
      <dsp:nvSpPr>
        <dsp:cNvPr id="0" name=""/>
        <dsp:cNvSpPr/>
      </dsp:nvSpPr>
      <dsp:spPr>
        <a:xfrm>
          <a:off x="9240708" y="357614"/>
          <a:ext cx="292392" cy="342044"/>
        </a:xfrm>
        <a:prstGeom prst="rightArrow">
          <a:avLst>
            <a:gd name="adj1" fmla="val 60000"/>
            <a:gd name="adj2" fmla="val 50000"/>
          </a:avLst>
        </a:prstGeom>
        <a:solidFill>
          <a:schemeClr val="bg1"/>
        </a:solidFill>
        <a:ln>
          <a:solidFill>
            <a:schemeClr val="accent1">
              <a:lumMod val="60000"/>
              <a:lumOff val="4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9240708" y="426023"/>
        <a:ext cx="204674" cy="205226"/>
      </dsp:txXfrm>
    </dsp:sp>
    <dsp:sp modelId="{9862004A-BCF2-4FD8-A348-A428A0F1B150}">
      <dsp:nvSpPr>
        <dsp:cNvPr id="0" name=""/>
        <dsp:cNvSpPr/>
      </dsp:nvSpPr>
      <dsp:spPr>
        <a:xfrm>
          <a:off x="9654471" y="114873"/>
          <a:ext cx="1379210" cy="827526"/>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Programme</a:t>
          </a:r>
        </a:p>
        <a:p>
          <a:pPr marL="0" lvl="0" indent="0" algn="ctr" defTabSz="577850">
            <a:lnSpc>
              <a:spcPct val="90000"/>
            </a:lnSpc>
            <a:spcBef>
              <a:spcPct val="0"/>
            </a:spcBef>
            <a:spcAft>
              <a:spcPct val="35000"/>
            </a:spcAft>
            <a:buNone/>
          </a:pPr>
          <a:r>
            <a:rPr lang="en-GB" sz="1300" kern="1200"/>
            <a:t>of Work</a:t>
          </a:r>
        </a:p>
      </dsp:txBody>
      <dsp:txXfrm>
        <a:off x="9678708" y="139110"/>
        <a:ext cx="1330736" cy="779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EB454-4978-4B44-9530-DD1EE5088C2D}" type="datetimeFigureOut">
              <a:rPr lang="en-GB" smtClean="0"/>
              <a:t>18/07/2022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DB888-97A0-48BD-AF7E-FCC3F5FAC830}" type="slidenum">
              <a:rPr lang="en-GB" smtClean="0"/>
              <a:t>‹#›</a:t>
            </a:fld>
            <a:endParaRPr lang="en-GB"/>
          </a:p>
        </p:txBody>
      </p:sp>
    </p:spTree>
    <p:extLst>
      <p:ext uri="{BB962C8B-B14F-4D97-AF65-F5344CB8AC3E}">
        <p14:creationId xmlns:p14="http://schemas.microsoft.com/office/powerpoint/2010/main" val="133351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Tamsin</a:t>
            </a:r>
          </a:p>
        </p:txBody>
      </p:sp>
    </p:spTree>
    <p:extLst>
      <p:ext uri="{BB962C8B-B14F-4D97-AF65-F5344CB8AC3E}">
        <p14:creationId xmlns:p14="http://schemas.microsoft.com/office/powerpoint/2010/main" val="103484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Ross</a:t>
            </a:r>
          </a:p>
        </p:txBody>
      </p:sp>
      <p:sp>
        <p:nvSpPr>
          <p:cNvPr id="4" name="Slide Number Placeholder 3"/>
          <p:cNvSpPr>
            <a:spLocks noGrp="1"/>
          </p:cNvSpPr>
          <p:nvPr>
            <p:ph type="sldNum" sz="quarter" idx="5"/>
          </p:nvPr>
        </p:nvSpPr>
        <p:spPr/>
        <p:txBody>
          <a:bodyPr/>
          <a:lstStyle/>
          <a:p>
            <a:fld id="{B16DB888-97A0-48BD-AF7E-FCC3F5FAC830}" type="slidenum">
              <a:rPr lang="en-GB" smtClean="0"/>
              <a:t>11</a:t>
            </a:fld>
            <a:endParaRPr lang="en-GB"/>
          </a:p>
        </p:txBody>
      </p:sp>
    </p:spTree>
    <p:extLst>
      <p:ext uri="{BB962C8B-B14F-4D97-AF65-F5344CB8AC3E}">
        <p14:creationId xmlns:p14="http://schemas.microsoft.com/office/powerpoint/2010/main" val="106780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Tamsin</a:t>
            </a:r>
          </a:p>
        </p:txBody>
      </p:sp>
    </p:spTree>
    <p:extLst>
      <p:ext uri="{BB962C8B-B14F-4D97-AF65-F5344CB8AC3E}">
        <p14:creationId xmlns:p14="http://schemas.microsoft.com/office/powerpoint/2010/main" val="406309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Tamsin</a:t>
            </a:r>
          </a:p>
        </p:txBody>
      </p:sp>
      <p:sp>
        <p:nvSpPr>
          <p:cNvPr id="4" name="Slide Number Placeholder 3"/>
          <p:cNvSpPr>
            <a:spLocks noGrp="1"/>
          </p:cNvSpPr>
          <p:nvPr>
            <p:ph type="sldNum" sz="quarter" idx="5"/>
          </p:nvPr>
        </p:nvSpPr>
        <p:spPr/>
        <p:txBody>
          <a:bodyPr/>
          <a:lstStyle/>
          <a:p>
            <a:fld id="{B16DB888-97A0-48BD-AF7E-FCC3F5FAC830}" type="slidenum">
              <a:rPr lang="en-GB" smtClean="0"/>
              <a:t>4</a:t>
            </a:fld>
            <a:endParaRPr lang="en-GB"/>
          </a:p>
        </p:txBody>
      </p:sp>
    </p:spTree>
    <p:extLst>
      <p:ext uri="{BB962C8B-B14F-4D97-AF65-F5344CB8AC3E}">
        <p14:creationId xmlns:p14="http://schemas.microsoft.com/office/powerpoint/2010/main" val="103447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Ross</a:t>
            </a:r>
          </a:p>
        </p:txBody>
      </p:sp>
      <p:sp>
        <p:nvSpPr>
          <p:cNvPr id="4" name="Slide Number Placeholder 3"/>
          <p:cNvSpPr>
            <a:spLocks noGrp="1"/>
          </p:cNvSpPr>
          <p:nvPr>
            <p:ph type="sldNum" sz="quarter" idx="5"/>
          </p:nvPr>
        </p:nvSpPr>
        <p:spPr/>
        <p:txBody>
          <a:bodyPr/>
          <a:lstStyle/>
          <a:p>
            <a:fld id="{B16DB888-97A0-48BD-AF7E-FCC3F5FAC830}" type="slidenum">
              <a:rPr lang="en-GB" smtClean="0"/>
              <a:t>5</a:t>
            </a:fld>
            <a:endParaRPr lang="en-GB"/>
          </a:p>
        </p:txBody>
      </p:sp>
    </p:spTree>
    <p:extLst>
      <p:ext uri="{BB962C8B-B14F-4D97-AF65-F5344CB8AC3E}">
        <p14:creationId xmlns:p14="http://schemas.microsoft.com/office/powerpoint/2010/main" val="138923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Ross</a:t>
            </a:r>
          </a:p>
        </p:txBody>
      </p:sp>
      <p:sp>
        <p:nvSpPr>
          <p:cNvPr id="4" name="Slide Number Placeholder 3"/>
          <p:cNvSpPr>
            <a:spLocks noGrp="1"/>
          </p:cNvSpPr>
          <p:nvPr>
            <p:ph type="sldNum" sz="quarter" idx="5"/>
          </p:nvPr>
        </p:nvSpPr>
        <p:spPr/>
        <p:txBody>
          <a:bodyPr/>
          <a:lstStyle/>
          <a:p>
            <a:fld id="{B16DB888-97A0-48BD-AF7E-FCC3F5FAC830}" type="slidenum">
              <a:rPr lang="en-GB" smtClean="0"/>
              <a:t>6</a:t>
            </a:fld>
            <a:endParaRPr lang="en-GB"/>
          </a:p>
        </p:txBody>
      </p:sp>
    </p:spTree>
    <p:extLst>
      <p:ext uri="{BB962C8B-B14F-4D97-AF65-F5344CB8AC3E}">
        <p14:creationId xmlns:p14="http://schemas.microsoft.com/office/powerpoint/2010/main" val="2127379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Tamsin</a:t>
            </a:r>
          </a:p>
        </p:txBody>
      </p:sp>
      <p:sp>
        <p:nvSpPr>
          <p:cNvPr id="4" name="Slide Number Placeholder 3"/>
          <p:cNvSpPr>
            <a:spLocks noGrp="1"/>
          </p:cNvSpPr>
          <p:nvPr>
            <p:ph type="sldNum" sz="quarter" idx="5"/>
          </p:nvPr>
        </p:nvSpPr>
        <p:spPr/>
        <p:txBody>
          <a:bodyPr/>
          <a:lstStyle/>
          <a:p>
            <a:fld id="{B16DB888-97A0-48BD-AF7E-FCC3F5FAC830}" type="slidenum">
              <a:rPr lang="en-GB" smtClean="0"/>
              <a:t>7</a:t>
            </a:fld>
            <a:endParaRPr lang="en-GB"/>
          </a:p>
        </p:txBody>
      </p:sp>
    </p:spTree>
    <p:extLst>
      <p:ext uri="{BB962C8B-B14F-4D97-AF65-F5344CB8AC3E}">
        <p14:creationId xmlns:p14="http://schemas.microsoft.com/office/powerpoint/2010/main" val="341250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Tamsin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DB888-97A0-48BD-AF7E-FCC3F5FAC8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122586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Tamsin</a:t>
            </a:r>
          </a:p>
        </p:txBody>
      </p:sp>
      <p:sp>
        <p:nvSpPr>
          <p:cNvPr id="4" name="Slide Number Placeholder 3"/>
          <p:cNvSpPr>
            <a:spLocks noGrp="1"/>
          </p:cNvSpPr>
          <p:nvPr>
            <p:ph type="sldNum" sz="quarter" idx="5"/>
          </p:nvPr>
        </p:nvSpPr>
        <p:spPr/>
        <p:txBody>
          <a:bodyPr/>
          <a:lstStyle/>
          <a:p>
            <a:fld id="{B16DB888-97A0-48BD-AF7E-FCC3F5FAC830}" type="slidenum">
              <a:rPr lang="en-GB" smtClean="0"/>
              <a:t>9</a:t>
            </a:fld>
            <a:endParaRPr lang="en-GB"/>
          </a:p>
        </p:txBody>
      </p:sp>
    </p:spTree>
    <p:extLst>
      <p:ext uri="{BB962C8B-B14F-4D97-AF65-F5344CB8AC3E}">
        <p14:creationId xmlns:p14="http://schemas.microsoft.com/office/powerpoint/2010/main" val="517480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Tamsin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DB888-97A0-48BD-AF7E-FCC3F5FAC8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410208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0A3F-B12A-48C9-A53E-6E2DD5C119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4E3D5A-EC85-4DCB-B580-BBFE15A1B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240ADA-F18C-49F5-99B5-51A5C3892842}"/>
              </a:ext>
            </a:extLst>
          </p:cNvPr>
          <p:cNvSpPr>
            <a:spLocks noGrp="1"/>
          </p:cNvSpPr>
          <p:nvPr>
            <p:ph type="dt" sz="half" idx="10"/>
          </p:nvPr>
        </p:nvSpPr>
        <p:spPr/>
        <p:txBody>
          <a:bodyPr/>
          <a:lstStyle/>
          <a:p>
            <a:fld id="{9DCC48C6-E911-4501-B8A3-0C24C9C68580}" type="datetimeFigureOut">
              <a:rPr lang="en-GB" smtClean="0"/>
              <a:t>18/07/2022</a:t>
            </a:fld>
            <a:endParaRPr lang="en-GB"/>
          </a:p>
        </p:txBody>
      </p:sp>
      <p:sp>
        <p:nvSpPr>
          <p:cNvPr id="5" name="Footer Placeholder 4">
            <a:extLst>
              <a:ext uri="{FF2B5EF4-FFF2-40B4-BE49-F238E27FC236}">
                <a16:creationId xmlns:a16="http://schemas.microsoft.com/office/drawing/2014/main" id="{AD16B59A-AF2E-4741-A135-356CC61A8B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4C9322-5059-470E-A0A4-183B5742F996}"/>
              </a:ext>
            </a:extLst>
          </p:cNvPr>
          <p:cNvSpPr>
            <a:spLocks noGrp="1"/>
          </p:cNvSpPr>
          <p:nvPr>
            <p:ph type="sldNum" sz="quarter" idx="12"/>
          </p:nvPr>
        </p:nvSpPr>
        <p:spPr/>
        <p:txBody>
          <a:bodyPr/>
          <a:lstStyle/>
          <a:p>
            <a:fld id="{0B700488-1533-4A76-B52F-D7A5B0A2A972}" type="slidenum">
              <a:rPr lang="en-GB" smtClean="0"/>
              <a:t>‹#›</a:t>
            </a:fld>
            <a:endParaRPr lang="en-GB"/>
          </a:p>
        </p:txBody>
      </p:sp>
    </p:spTree>
    <p:extLst>
      <p:ext uri="{BB962C8B-B14F-4D97-AF65-F5344CB8AC3E}">
        <p14:creationId xmlns:p14="http://schemas.microsoft.com/office/powerpoint/2010/main" val="111063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36AF0-F889-492F-9F5C-8C7D4E26DB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685903-AAA3-4A2F-8ADE-7E7A44E48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E1A750-5E63-414B-AE9B-F043FE379495}"/>
              </a:ext>
            </a:extLst>
          </p:cNvPr>
          <p:cNvSpPr>
            <a:spLocks noGrp="1"/>
          </p:cNvSpPr>
          <p:nvPr>
            <p:ph type="dt" sz="half" idx="10"/>
          </p:nvPr>
        </p:nvSpPr>
        <p:spPr/>
        <p:txBody>
          <a:bodyPr/>
          <a:lstStyle/>
          <a:p>
            <a:fld id="{9DCC48C6-E911-4501-B8A3-0C24C9C68580}" type="datetimeFigureOut">
              <a:rPr lang="en-GB" smtClean="0"/>
              <a:t>18/07/2022</a:t>
            </a:fld>
            <a:endParaRPr lang="en-GB"/>
          </a:p>
        </p:txBody>
      </p:sp>
      <p:sp>
        <p:nvSpPr>
          <p:cNvPr id="5" name="Footer Placeholder 4">
            <a:extLst>
              <a:ext uri="{FF2B5EF4-FFF2-40B4-BE49-F238E27FC236}">
                <a16:creationId xmlns:a16="http://schemas.microsoft.com/office/drawing/2014/main" id="{6A06A10D-37A5-4D99-9B1C-91B48A72C5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3D135-3724-417B-A5DC-150D799E91FB}"/>
              </a:ext>
            </a:extLst>
          </p:cNvPr>
          <p:cNvSpPr>
            <a:spLocks noGrp="1"/>
          </p:cNvSpPr>
          <p:nvPr>
            <p:ph type="sldNum" sz="quarter" idx="12"/>
          </p:nvPr>
        </p:nvSpPr>
        <p:spPr/>
        <p:txBody>
          <a:bodyPr/>
          <a:lstStyle/>
          <a:p>
            <a:fld id="{0B700488-1533-4A76-B52F-D7A5B0A2A972}" type="slidenum">
              <a:rPr lang="en-GB" smtClean="0"/>
              <a:t>‹#›</a:t>
            </a:fld>
            <a:endParaRPr lang="en-GB"/>
          </a:p>
        </p:txBody>
      </p:sp>
    </p:spTree>
    <p:extLst>
      <p:ext uri="{BB962C8B-B14F-4D97-AF65-F5344CB8AC3E}">
        <p14:creationId xmlns:p14="http://schemas.microsoft.com/office/powerpoint/2010/main" val="209328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71AFC-339F-4BEA-9B29-38379168F6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79D228-F39E-4813-883C-6A6693E6D0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3991DA-3D0C-4E89-B758-28E1C9F8A42D}"/>
              </a:ext>
            </a:extLst>
          </p:cNvPr>
          <p:cNvSpPr>
            <a:spLocks noGrp="1"/>
          </p:cNvSpPr>
          <p:nvPr>
            <p:ph type="dt" sz="half" idx="10"/>
          </p:nvPr>
        </p:nvSpPr>
        <p:spPr/>
        <p:txBody>
          <a:bodyPr/>
          <a:lstStyle/>
          <a:p>
            <a:fld id="{9DCC48C6-E911-4501-B8A3-0C24C9C68580}" type="datetimeFigureOut">
              <a:rPr lang="en-GB" smtClean="0"/>
              <a:t>18/07/2022</a:t>
            </a:fld>
            <a:endParaRPr lang="en-GB"/>
          </a:p>
        </p:txBody>
      </p:sp>
      <p:sp>
        <p:nvSpPr>
          <p:cNvPr id="5" name="Footer Placeholder 4">
            <a:extLst>
              <a:ext uri="{FF2B5EF4-FFF2-40B4-BE49-F238E27FC236}">
                <a16:creationId xmlns:a16="http://schemas.microsoft.com/office/drawing/2014/main" id="{7A0AC7DC-CB40-48CD-949C-14F523EF3F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2A43F5-8F11-4FE9-BF0C-0C0CBB6A00F6}"/>
              </a:ext>
            </a:extLst>
          </p:cNvPr>
          <p:cNvSpPr>
            <a:spLocks noGrp="1"/>
          </p:cNvSpPr>
          <p:nvPr>
            <p:ph type="sldNum" sz="quarter" idx="12"/>
          </p:nvPr>
        </p:nvSpPr>
        <p:spPr/>
        <p:txBody>
          <a:bodyPr/>
          <a:lstStyle/>
          <a:p>
            <a:fld id="{0B700488-1533-4A76-B52F-D7A5B0A2A972}" type="slidenum">
              <a:rPr lang="en-GB" smtClean="0"/>
              <a:t>‹#›</a:t>
            </a:fld>
            <a:endParaRPr lang="en-GB"/>
          </a:p>
        </p:txBody>
      </p:sp>
    </p:spTree>
    <p:extLst>
      <p:ext uri="{BB962C8B-B14F-4D97-AF65-F5344CB8AC3E}">
        <p14:creationId xmlns:p14="http://schemas.microsoft.com/office/powerpoint/2010/main" val="1302777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88984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5FA6-B236-4ACE-B4BB-12BBA81A25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DF54E1-4B48-46D8-85DA-48F0244E00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8E9791-9FC7-4E35-89C9-B611443D17D0}"/>
              </a:ext>
            </a:extLst>
          </p:cNvPr>
          <p:cNvSpPr>
            <a:spLocks noGrp="1"/>
          </p:cNvSpPr>
          <p:nvPr>
            <p:ph type="dt" sz="half" idx="10"/>
          </p:nvPr>
        </p:nvSpPr>
        <p:spPr/>
        <p:txBody>
          <a:bodyPr/>
          <a:lstStyle/>
          <a:p>
            <a:fld id="{9DCC48C6-E911-4501-B8A3-0C24C9C68580}" type="datetimeFigureOut">
              <a:rPr lang="en-GB" smtClean="0"/>
              <a:t>18/07/2022</a:t>
            </a:fld>
            <a:endParaRPr lang="en-GB"/>
          </a:p>
        </p:txBody>
      </p:sp>
      <p:sp>
        <p:nvSpPr>
          <p:cNvPr id="5" name="Footer Placeholder 4">
            <a:extLst>
              <a:ext uri="{FF2B5EF4-FFF2-40B4-BE49-F238E27FC236}">
                <a16:creationId xmlns:a16="http://schemas.microsoft.com/office/drawing/2014/main" id="{8422F4A8-E79D-46A5-9C67-3F0DC67438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D218E2-B75E-4EE9-BC81-B62D35560729}"/>
              </a:ext>
            </a:extLst>
          </p:cNvPr>
          <p:cNvSpPr>
            <a:spLocks noGrp="1"/>
          </p:cNvSpPr>
          <p:nvPr>
            <p:ph type="sldNum" sz="quarter" idx="12"/>
          </p:nvPr>
        </p:nvSpPr>
        <p:spPr/>
        <p:txBody>
          <a:bodyPr/>
          <a:lstStyle/>
          <a:p>
            <a:fld id="{0B700488-1533-4A76-B52F-D7A5B0A2A972}" type="slidenum">
              <a:rPr lang="en-GB" smtClean="0"/>
              <a:t>‹#›</a:t>
            </a:fld>
            <a:endParaRPr lang="en-GB"/>
          </a:p>
        </p:txBody>
      </p:sp>
    </p:spTree>
    <p:extLst>
      <p:ext uri="{BB962C8B-B14F-4D97-AF65-F5344CB8AC3E}">
        <p14:creationId xmlns:p14="http://schemas.microsoft.com/office/powerpoint/2010/main" val="237941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5960D-18C6-4712-8BF2-22EA9401FC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D9E117-EA6B-422A-BECE-4384B8B0F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07469D-318F-45A1-95D1-367B0DB87C15}"/>
              </a:ext>
            </a:extLst>
          </p:cNvPr>
          <p:cNvSpPr>
            <a:spLocks noGrp="1"/>
          </p:cNvSpPr>
          <p:nvPr>
            <p:ph type="dt" sz="half" idx="10"/>
          </p:nvPr>
        </p:nvSpPr>
        <p:spPr/>
        <p:txBody>
          <a:bodyPr/>
          <a:lstStyle/>
          <a:p>
            <a:fld id="{9DCC48C6-E911-4501-B8A3-0C24C9C68580}" type="datetimeFigureOut">
              <a:rPr lang="en-GB" smtClean="0"/>
              <a:t>18/07/2022</a:t>
            </a:fld>
            <a:endParaRPr lang="en-GB"/>
          </a:p>
        </p:txBody>
      </p:sp>
      <p:sp>
        <p:nvSpPr>
          <p:cNvPr id="5" name="Footer Placeholder 4">
            <a:extLst>
              <a:ext uri="{FF2B5EF4-FFF2-40B4-BE49-F238E27FC236}">
                <a16:creationId xmlns:a16="http://schemas.microsoft.com/office/drawing/2014/main" id="{C4AA1E8A-16A0-4E7E-883B-EBD3CB2BC2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03FCE2-05A4-4F9D-8969-873A14411F81}"/>
              </a:ext>
            </a:extLst>
          </p:cNvPr>
          <p:cNvSpPr>
            <a:spLocks noGrp="1"/>
          </p:cNvSpPr>
          <p:nvPr>
            <p:ph type="sldNum" sz="quarter" idx="12"/>
          </p:nvPr>
        </p:nvSpPr>
        <p:spPr/>
        <p:txBody>
          <a:bodyPr/>
          <a:lstStyle/>
          <a:p>
            <a:fld id="{0B700488-1533-4A76-B52F-D7A5B0A2A972}" type="slidenum">
              <a:rPr lang="en-GB" smtClean="0"/>
              <a:t>‹#›</a:t>
            </a:fld>
            <a:endParaRPr lang="en-GB"/>
          </a:p>
        </p:txBody>
      </p:sp>
    </p:spTree>
    <p:extLst>
      <p:ext uri="{BB962C8B-B14F-4D97-AF65-F5344CB8AC3E}">
        <p14:creationId xmlns:p14="http://schemas.microsoft.com/office/powerpoint/2010/main" val="30658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3C78-6CAB-4E11-BC48-FA026C1D18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F4C6BF-0FD9-4611-BC54-D06B5FDE98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8E1C21-4F2B-4051-B1A2-F6A2E5F63B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175784-A391-4E63-9B5E-13035927BA63}"/>
              </a:ext>
            </a:extLst>
          </p:cNvPr>
          <p:cNvSpPr>
            <a:spLocks noGrp="1"/>
          </p:cNvSpPr>
          <p:nvPr>
            <p:ph type="dt" sz="half" idx="10"/>
          </p:nvPr>
        </p:nvSpPr>
        <p:spPr/>
        <p:txBody>
          <a:bodyPr/>
          <a:lstStyle/>
          <a:p>
            <a:fld id="{9DCC48C6-E911-4501-B8A3-0C24C9C68580}" type="datetimeFigureOut">
              <a:rPr lang="en-GB" smtClean="0"/>
              <a:t>18/07/2022</a:t>
            </a:fld>
            <a:endParaRPr lang="en-GB"/>
          </a:p>
        </p:txBody>
      </p:sp>
      <p:sp>
        <p:nvSpPr>
          <p:cNvPr id="6" name="Footer Placeholder 5">
            <a:extLst>
              <a:ext uri="{FF2B5EF4-FFF2-40B4-BE49-F238E27FC236}">
                <a16:creationId xmlns:a16="http://schemas.microsoft.com/office/drawing/2014/main" id="{240E19A2-819C-4EC6-9FAB-B3F399BC8D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27EAE8-7FD2-4726-B71A-494493FFA8E8}"/>
              </a:ext>
            </a:extLst>
          </p:cNvPr>
          <p:cNvSpPr>
            <a:spLocks noGrp="1"/>
          </p:cNvSpPr>
          <p:nvPr>
            <p:ph type="sldNum" sz="quarter" idx="12"/>
          </p:nvPr>
        </p:nvSpPr>
        <p:spPr/>
        <p:txBody>
          <a:bodyPr/>
          <a:lstStyle/>
          <a:p>
            <a:fld id="{0B700488-1533-4A76-B52F-D7A5B0A2A972}" type="slidenum">
              <a:rPr lang="en-GB" smtClean="0"/>
              <a:t>‹#›</a:t>
            </a:fld>
            <a:endParaRPr lang="en-GB"/>
          </a:p>
        </p:txBody>
      </p:sp>
    </p:spTree>
    <p:extLst>
      <p:ext uri="{BB962C8B-B14F-4D97-AF65-F5344CB8AC3E}">
        <p14:creationId xmlns:p14="http://schemas.microsoft.com/office/powerpoint/2010/main" val="390368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970E-5101-4401-BE9B-15823DBB66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C0B5A8-CD69-4DEA-AD58-5C8DF8148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A53499-83F9-448F-B0F8-E37AE9DDCB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B616B9-00A9-4078-AEC4-A097808BF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44C3B-4309-4D98-898A-963B5F20E0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4E937B-F480-4909-B739-5E98A154378A}"/>
              </a:ext>
            </a:extLst>
          </p:cNvPr>
          <p:cNvSpPr>
            <a:spLocks noGrp="1"/>
          </p:cNvSpPr>
          <p:nvPr>
            <p:ph type="dt" sz="half" idx="10"/>
          </p:nvPr>
        </p:nvSpPr>
        <p:spPr/>
        <p:txBody>
          <a:bodyPr/>
          <a:lstStyle/>
          <a:p>
            <a:fld id="{9DCC48C6-E911-4501-B8A3-0C24C9C68580}" type="datetimeFigureOut">
              <a:rPr lang="en-GB" smtClean="0"/>
              <a:t>18/07/2022</a:t>
            </a:fld>
            <a:endParaRPr lang="en-GB"/>
          </a:p>
        </p:txBody>
      </p:sp>
      <p:sp>
        <p:nvSpPr>
          <p:cNvPr id="8" name="Footer Placeholder 7">
            <a:extLst>
              <a:ext uri="{FF2B5EF4-FFF2-40B4-BE49-F238E27FC236}">
                <a16:creationId xmlns:a16="http://schemas.microsoft.com/office/drawing/2014/main" id="{ACFCDA54-372A-4AD8-8AC7-11899A9169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BDA72B-15CC-438F-A60C-1F5D280A4B24}"/>
              </a:ext>
            </a:extLst>
          </p:cNvPr>
          <p:cNvSpPr>
            <a:spLocks noGrp="1"/>
          </p:cNvSpPr>
          <p:nvPr>
            <p:ph type="sldNum" sz="quarter" idx="12"/>
          </p:nvPr>
        </p:nvSpPr>
        <p:spPr/>
        <p:txBody>
          <a:bodyPr/>
          <a:lstStyle/>
          <a:p>
            <a:fld id="{0B700488-1533-4A76-B52F-D7A5B0A2A972}" type="slidenum">
              <a:rPr lang="en-GB" smtClean="0"/>
              <a:t>‹#›</a:t>
            </a:fld>
            <a:endParaRPr lang="en-GB"/>
          </a:p>
        </p:txBody>
      </p:sp>
    </p:spTree>
    <p:extLst>
      <p:ext uri="{BB962C8B-B14F-4D97-AF65-F5344CB8AC3E}">
        <p14:creationId xmlns:p14="http://schemas.microsoft.com/office/powerpoint/2010/main" val="3141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097F-4667-4727-ACFD-5B93B29F34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E7624F-3A91-4CDF-96DD-5B8B60D3CA16}"/>
              </a:ext>
            </a:extLst>
          </p:cNvPr>
          <p:cNvSpPr>
            <a:spLocks noGrp="1"/>
          </p:cNvSpPr>
          <p:nvPr>
            <p:ph type="dt" sz="half" idx="10"/>
          </p:nvPr>
        </p:nvSpPr>
        <p:spPr/>
        <p:txBody>
          <a:bodyPr/>
          <a:lstStyle/>
          <a:p>
            <a:fld id="{9DCC48C6-E911-4501-B8A3-0C24C9C68580}" type="datetimeFigureOut">
              <a:rPr lang="en-GB" smtClean="0"/>
              <a:t>18/07/2022</a:t>
            </a:fld>
            <a:endParaRPr lang="en-GB"/>
          </a:p>
        </p:txBody>
      </p:sp>
      <p:sp>
        <p:nvSpPr>
          <p:cNvPr id="4" name="Footer Placeholder 3">
            <a:extLst>
              <a:ext uri="{FF2B5EF4-FFF2-40B4-BE49-F238E27FC236}">
                <a16:creationId xmlns:a16="http://schemas.microsoft.com/office/drawing/2014/main" id="{95646E0A-B99A-4B98-BE6A-2174F796FB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0B5059-1042-4553-A3A2-2DD94AAC6BA8}"/>
              </a:ext>
            </a:extLst>
          </p:cNvPr>
          <p:cNvSpPr>
            <a:spLocks noGrp="1"/>
          </p:cNvSpPr>
          <p:nvPr>
            <p:ph type="sldNum" sz="quarter" idx="12"/>
          </p:nvPr>
        </p:nvSpPr>
        <p:spPr/>
        <p:txBody>
          <a:bodyPr/>
          <a:lstStyle/>
          <a:p>
            <a:fld id="{0B700488-1533-4A76-B52F-D7A5B0A2A972}" type="slidenum">
              <a:rPr lang="en-GB" smtClean="0"/>
              <a:t>‹#›</a:t>
            </a:fld>
            <a:endParaRPr lang="en-GB"/>
          </a:p>
        </p:txBody>
      </p:sp>
    </p:spTree>
    <p:extLst>
      <p:ext uri="{BB962C8B-B14F-4D97-AF65-F5344CB8AC3E}">
        <p14:creationId xmlns:p14="http://schemas.microsoft.com/office/powerpoint/2010/main" val="400234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4B64DE-E6AE-4403-8ED8-CBDC14E382EC}"/>
              </a:ext>
            </a:extLst>
          </p:cNvPr>
          <p:cNvSpPr>
            <a:spLocks noGrp="1"/>
          </p:cNvSpPr>
          <p:nvPr>
            <p:ph type="dt" sz="half" idx="10"/>
          </p:nvPr>
        </p:nvSpPr>
        <p:spPr/>
        <p:txBody>
          <a:bodyPr/>
          <a:lstStyle/>
          <a:p>
            <a:fld id="{9DCC48C6-E911-4501-B8A3-0C24C9C68580}" type="datetimeFigureOut">
              <a:rPr lang="en-GB" smtClean="0"/>
              <a:t>18/07/2022</a:t>
            </a:fld>
            <a:endParaRPr lang="en-GB"/>
          </a:p>
        </p:txBody>
      </p:sp>
      <p:sp>
        <p:nvSpPr>
          <p:cNvPr id="3" name="Footer Placeholder 2">
            <a:extLst>
              <a:ext uri="{FF2B5EF4-FFF2-40B4-BE49-F238E27FC236}">
                <a16:creationId xmlns:a16="http://schemas.microsoft.com/office/drawing/2014/main" id="{7E524A50-12C7-4B74-AB6D-B6D12AA8C3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A6FA49-75AD-4512-8A78-E0A89D876E09}"/>
              </a:ext>
            </a:extLst>
          </p:cNvPr>
          <p:cNvSpPr>
            <a:spLocks noGrp="1"/>
          </p:cNvSpPr>
          <p:nvPr>
            <p:ph type="sldNum" sz="quarter" idx="12"/>
          </p:nvPr>
        </p:nvSpPr>
        <p:spPr/>
        <p:txBody>
          <a:bodyPr/>
          <a:lstStyle/>
          <a:p>
            <a:fld id="{0B700488-1533-4A76-B52F-D7A5B0A2A972}" type="slidenum">
              <a:rPr lang="en-GB" smtClean="0"/>
              <a:t>‹#›</a:t>
            </a:fld>
            <a:endParaRPr lang="en-GB"/>
          </a:p>
        </p:txBody>
      </p:sp>
    </p:spTree>
    <p:extLst>
      <p:ext uri="{BB962C8B-B14F-4D97-AF65-F5344CB8AC3E}">
        <p14:creationId xmlns:p14="http://schemas.microsoft.com/office/powerpoint/2010/main" val="291814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B339-CEC8-4F64-825F-F94A6F22C7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A1098E-A2D6-42A1-ACF5-ADE693ED09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56EE37-2925-4C98-9752-C90AB66AA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182E29-27F1-41FD-9FC5-DA58FEDFF254}"/>
              </a:ext>
            </a:extLst>
          </p:cNvPr>
          <p:cNvSpPr>
            <a:spLocks noGrp="1"/>
          </p:cNvSpPr>
          <p:nvPr>
            <p:ph type="dt" sz="half" idx="10"/>
          </p:nvPr>
        </p:nvSpPr>
        <p:spPr/>
        <p:txBody>
          <a:bodyPr/>
          <a:lstStyle/>
          <a:p>
            <a:fld id="{9DCC48C6-E911-4501-B8A3-0C24C9C68580}" type="datetimeFigureOut">
              <a:rPr lang="en-GB" smtClean="0"/>
              <a:t>18/07/2022</a:t>
            </a:fld>
            <a:endParaRPr lang="en-GB"/>
          </a:p>
        </p:txBody>
      </p:sp>
      <p:sp>
        <p:nvSpPr>
          <p:cNvPr id="6" name="Footer Placeholder 5">
            <a:extLst>
              <a:ext uri="{FF2B5EF4-FFF2-40B4-BE49-F238E27FC236}">
                <a16:creationId xmlns:a16="http://schemas.microsoft.com/office/drawing/2014/main" id="{1EA149FC-11DE-42B8-91F0-9F78EA931D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F6E789-D5D8-48AF-BFC9-9CD18BC09041}"/>
              </a:ext>
            </a:extLst>
          </p:cNvPr>
          <p:cNvSpPr>
            <a:spLocks noGrp="1"/>
          </p:cNvSpPr>
          <p:nvPr>
            <p:ph type="sldNum" sz="quarter" idx="12"/>
          </p:nvPr>
        </p:nvSpPr>
        <p:spPr/>
        <p:txBody>
          <a:bodyPr/>
          <a:lstStyle/>
          <a:p>
            <a:fld id="{0B700488-1533-4A76-B52F-D7A5B0A2A972}" type="slidenum">
              <a:rPr lang="en-GB" smtClean="0"/>
              <a:t>‹#›</a:t>
            </a:fld>
            <a:endParaRPr lang="en-GB"/>
          </a:p>
        </p:txBody>
      </p:sp>
    </p:spTree>
    <p:extLst>
      <p:ext uri="{BB962C8B-B14F-4D97-AF65-F5344CB8AC3E}">
        <p14:creationId xmlns:p14="http://schemas.microsoft.com/office/powerpoint/2010/main" val="299284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C354-5576-445A-955C-71B53F93C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DA43CB-CF67-415E-955A-43EEFFC9D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CD168C-337D-49D1-A927-97D3B8CE3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16C6D0-9597-4216-B5AB-78AD615466DC}"/>
              </a:ext>
            </a:extLst>
          </p:cNvPr>
          <p:cNvSpPr>
            <a:spLocks noGrp="1"/>
          </p:cNvSpPr>
          <p:nvPr>
            <p:ph type="dt" sz="half" idx="10"/>
          </p:nvPr>
        </p:nvSpPr>
        <p:spPr/>
        <p:txBody>
          <a:bodyPr/>
          <a:lstStyle/>
          <a:p>
            <a:fld id="{9DCC48C6-E911-4501-B8A3-0C24C9C68580}" type="datetimeFigureOut">
              <a:rPr lang="en-GB" smtClean="0"/>
              <a:t>18/07/2022</a:t>
            </a:fld>
            <a:endParaRPr lang="en-GB"/>
          </a:p>
        </p:txBody>
      </p:sp>
      <p:sp>
        <p:nvSpPr>
          <p:cNvPr id="6" name="Footer Placeholder 5">
            <a:extLst>
              <a:ext uri="{FF2B5EF4-FFF2-40B4-BE49-F238E27FC236}">
                <a16:creationId xmlns:a16="http://schemas.microsoft.com/office/drawing/2014/main" id="{07E3DD5E-537E-483C-B919-DB7EFA7086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46D7D4-03D9-4F04-A1AF-F48B8E556408}"/>
              </a:ext>
            </a:extLst>
          </p:cNvPr>
          <p:cNvSpPr>
            <a:spLocks noGrp="1"/>
          </p:cNvSpPr>
          <p:nvPr>
            <p:ph type="sldNum" sz="quarter" idx="12"/>
          </p:nvPr>
        </p:nvSpPr>
        <p:spPr/>
        <p:txBody>
          <a:bodyPr/>
          <a:lstStyle/>
          <a:p>
            <a:fld id="{0B700488-1533-4A76-B52F-D7A5B0A2A972}" type="slidenum">
              <a:rPr lang="en-GB" smtClean="0"/>
              <a:t>‹#›</a:t>
            </a:fld>
            <a:endParaRPr lang="en-GB"/>
          </a:p>
        </p:txBody>
      </p:sp>
    </p:spTree>
    <p:extLst>
      <p:ext uri="{BB962C8B-B14F-4D97-AF65-F5344CB8AC3E}">
        <p14:creationId xmlns:p14="http://schemas.microsoft.com/office/powerpoint/2010/main" val="290393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C1320C-F86C-4939-9C29-F9E84B168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8645AE-1CCA-488C-87D5-5A72285F8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6E386-4537-4621-86D0-1F53B3536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C48C6-E911-4501-B8A3-0C24C9C68580}" type="datetimeFigureOut">
              <a:rPr lang="en-GB" smtClean="0"/>
              <a:t>18/07/2022</a:t>
            </a:fld>
            <a:endParaRPr lang="en-GB"/>
          </a:p>
        </p:txBody>
      </p:sp>
      <p:sp>
        <p:nvSpPr>
          <p:cNvPr id="5" name="Footer Placeholder 4">
            <a:extLst>
              <a:ext uri="{FF2B5EF4-FFF2-40B4-BE49-F238E27FC236}">
                <a16:creationId xmlns:a16="http://schemas.microsoft.com/office/drawing/2014/main" id="{2749D14C-E1B1-4D37-9EC7-96A35DEDE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B3D2A9-A187-41EA-8C26-D738B1E714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00488-1533-4A76-B52F-D7A5B0A2A972}" type="slidenum">
              <a:rPr lang="en-GB" smtClean="0"/>
              <a:t>‹#›</a:t>
            </a:fld>
            <a:endParaRPr lang="en-GB"/>
          </a:p>
        </p:txBody>
      </p:sp>
    </p:spTree>
    <p:extLst>
      <p:ext uri="{BB962C8B-B14F-4D97-AF65-F5344CB8AC3E}">
        <p14:creationId xmlns:p14="http://schemas.microsoft.com/office/powerpoint/2010/main" val="807360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6E1F2F-D9C6-4B80-B776-C34CC1C22CE5}"/>
              </a:ext>
            </a:extLst>
          </p:cNvPr>
          <p:cNvSpPr/>
          <p:nvPr/>
        </p:nvSpPr>
        <p:spPr>
          <a:xfrm>
            <a:off x="640080" y="325369"/>
            <a:ext cx="4368602" cy="1956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4200" b="1">
                <a:solidFill>
                  <a:schemeClr val="tx1"/>
                </a:solidFill>
                <a:latin typeface="+mj-lt"/>
                <a:ea typeface="+mj-ea"/>
                <a:cs typeface="+mj-cs"/>
                <a:sym typeface="Helvetica Neue"/>
              </a:rPr>
              <a:t>SOUTH WEST SUFFICIENCY PROJECT</a:t>
            </a:r>
          </a:p>
        </p:txBody>
      </p:sp>
      <p:sp>
        <p:nvSpPr>
          <p:cNvPr id="1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descr="A group of children holding balloons&#10;&#10;Description automatically generated with low confidence">
            <a:extLst>
              <a:ext uri="{FF2B5EF4-FFF2-40B4-BE49-F238E27FC236}">
                <a16:creationId xmlns:a16="http://schemas.microsoft.com/office/drawing/2014/main" id="{0AD00BA9-03C0-91C6-3470-504B986998A9}"/>
              </a:ext>
            </a:extLst>
          </p:cNvPr>
          <p:cNvPicPr>
            <a:picLocks noChangeAspect="1"/>
          </p:cNvPicPr>
          <p:nvPr/>
        </p:nvPicPr>
        <p:blipFill rotWithShape="1">
          <a:blip r:embed="rId2">
            <a:extLst>
              <a:ext uri="{28A0092B-C50C-407E-A947-70E740481C1C}">
                <a14:useLocalDpi xmlns:a14="http://schemas.microsoft.com/office/drawing/2010/main" val="0"/>
              </a:ext>
            </a:extLst>
          </a:blip>
          <a:srcRect l="30480" r="1936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58056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 name="Connector: Elbow 156">
            <a:extLst>
              <a:ext uri="{FF2B5EF4-FFF2-40B4-BE49-F238E27FC236}">
                <a16:creationId xmlns:a16="http://schemas.microsoft.com/office/drawing/2014/main" id="{EDE5FE67-3DDD-7A06-79A6-936954189615}"/>
              </a:ext>
            </a:extLst>
          </p:cNvPr>
          <p:cNvCxnSpPr>
            <a:cxnSpLocks/>
            <a:stCxn id="10" idx="2"/>
            <a:endCxn id="17" idx="3"/>
          </p:cNvCxnSpPr>
          <p:nvPr/>
        </p:nvCxnSpPr>
        <p:spPr>
          <a:xfrm rot="5400000">
            <a:off x="4870458" y="3828812"/>
            <a:ext cx="3466174" cy="7573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60A9A2C-BE8B-E826-68DD-1EAA7A620A51}"/>
              </a:ext>
            </a:extLst>
          </p:cNvPr>
          <p:cNvCxnSpPr>
            <a:cxnSpLocks/>
          </p:cNvCxnSpPr>
          <p:nvPr/>
        </p:nvCxnSpPr>
        <p:spPr>
          <a:xfrm>
            <a:off x="1984443" y="2188723"/>
            <a:ext cx="77821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23C57AF-8483-4D94-B9E7-E67149BCD193}"/>
              </a:ext>
            </a:extLst>
          </p:cNvPr>
          <p:cNvSpPr/>
          <p:nvPr/>
        </p:nvSpPr>
        <p:spPr>
          <a:xfrm>
            <a:off x="134224" y="82043"/>
            <a:ext cx="11831934" cy="42278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prstClr val="white"/>
                </a:solidFill>
                <a:latin typeface="Calibri" panose="020F0502020204030204"/>
                <a:sym typeface="Helvetica Neue"/>
              </a:rPr>
              <a:t>Fostering and Residential </a:t>
            </a:r>
          </a:p>
        </p:txBody>
      </p:sp>
      <p:sp>
        <p:nvSpPr>
          <p:cNvPr id="8" name="Rectangle 7">
            <a:extLst>
              <a:ext uri="{FF2B5EF4-FFF2-40B4-BE49-F238E27FC236}">
                <a16:creationId xmlns:a16="http://schemas.microsoft.com/office/drawing/2014/main" id="{FD13E19B-2C18-45ED-9263-C56765F07AB9}"/>
              </a:ext>
            </a:extLst>
          </p:cNvPr>
          <p:cNvSpPr/>
          <p:nvPr/>
        </p:nvSpPr>
        <p:spPr>
          <a:xfrm>
            <a:off x="4453896" y="1912106"/>
            <a:ext cx="1514787" cy="56674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latin typeface="Calibri" panose="020F0502020204030204"/>
                <a:sym typeface="Helvetica Neue"/>
              </a:rPr>
              <a:t>Planned Short Stay</a:t>
            </a:r>
          </a:p>
          <a:p>
            <a:pPr algn="ctr"/>
            <a:r>
              <a:rPr lang="en-GB" sz="1200" dirty="0">
                <a:solidFill>
                  <a:prstClr val="white"/>
                </a:solidFill>
                <a:latin typeface="Calibri" panose="020F0502020204030204"/>
                <a:sym typeface="Helvetica Neue"/>
              </a:rPr>
              <a:t>(No Wrong Door) </a:t>
            </a:r>
          </a:p>
        </p:txBody>
      </p:sp>
      <p:sp>
        <p:nvSpPr>
          <p:cNvPr id="9" name="Rectangle 8">
            <a:extLst>
              <a:ext uri="{FF2B5EF4-FFF2-40B4-BE49-F238E27FC236}">
                <a16:creationId xmlns:a16="http://schemas.microsoft.com/office/drawing/2014/main" id="{37255893-C65B-4F14-9802-DA4B174E1737}"/>
              </a:ext>
            </a:extLst>
          </p:cNvPr>
          <p:cNvSpPr/>
          <p:nvPr/>
        </p:nvSpPr>
        <p:spPr>
          <a:xfrm>
            <a:off x="1026553" y="4669277"/>
            <a:ext cx="1688532" cy="62291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latin typeface="Calibri" panose="020F0502020204030204"/>
                <a:sym typeface="Helvetica Neue"/>
              </a:rPr>
              <a:t>Same Day Provision with assessment and wrap around support </a:t>
            </a:r>
          </a:p>
        </p:txBody>
      </p:sp>
      <p:sp>
        <p:nvSpPr>
          <p:cNvPr id="10" name="Rectangle 9">
            <a:extLst>
              <a:ext uri="{FF2B5EF4-FFF2-40B4-BE49-F238E27FC236}">
                <a16:creationId xmlns:a16="http://schemas.microsoft.com/office/drawing/2014/main" id="{50BDDB15-F522-4F48-988B-5D74184B04A1}"/>
              </a:ext>
            </a:extLst>
          </p:cNvPr>
          <p:cNvSpPr/>
          <p:nvPr/>
        </p:nvSpPr>
        <p:spPr>
          <a:xfrm>
            <a:off x="6224848" y="1907677"/>
            <a:ext cx="1514787" cy="5667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prstClr val="white"/>
                </a:solidFill>
                <a:latin typeface="Calibri" panose="020F0502020204030204"/>
                <a:sym typeface="Helvetica Neue"/>
              </a:rPr>
              <a:t>Long Term Provision </a:t>
            </a:r>
          </a:p>
        </p:txBody>
      </p:sp>
      <p:sp>
        <p:nvSpPr>
          <p:cNvPr id="17" name="Rectangle 16">
            <a:extLst>
              <a:ext uri="{FF2B5EF4-FFF2-40B4-BE49-F238E27FC236}">
                <a16:creationId xmlns:a16="http://schemas.microsoft.com/office/drawing/2014/main" id="{66DFE16E-B33D-40BD-9199-C5924D0F3339}"/>
              </a:ext>
            </a:extLst>
          </p:cNvPr>
          <p:cNvSpPr/>
          <p:nvPr/>
        </p:nvSpPr>
        <p:spPr>
          <a:xfrm>
            <a:off x="4536316" y="5670239"/>
            <a:ext cx="1688532" cy="54071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prstClr val="white"/>
                </a:solidFill>
                <a:latin typeface="Calibri" panose="020F0502020204030204"/>
                <a:sym typeface="Helvetica Neue"/>
              </a:rPr>
              <a:t>Placement Breakdown</a:t>
            </a:r>
          </a:p>
        </p:txBody>
      </p:sp>
      <p:sp>
        <p:nvSpPr>
          <p:cNvPr id="20" name="Rectangle 19">
            <a:extLst>
              <a:ext uri="{FF2B5EF4-FFF2-40B4-BE49-F238E27FC236}">
                <a16:creationId xmlns:a16="http://schemas.microsoft.com/office/drawing/2014/main" id="{E9B0BC73-7F63-4D03-968D-F4927D1EAC6F}"/>
              </a:ext>
            </a:extLst>
          </p:cNvPr>
          <p:cNvSpPr/>
          <p:nvPr/>
        </p:nvSpPr>
        <p:spPr>
          <a:xfrm>
            <a:off x="278890" y="1214726"/>
            <a:ext cx="497818" cy="220857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200">
                <a:solidFill>
                  <a:prstClr val="white"/>
                </a:solidFill>
                <a:latin typeface="Calibri" panose="020F0502020204030204"/>
                <a:sym typeface="Helvetica Neue"/>
              </a:rPr>
              <a:t>Planned</a:t>
            </a:r>
          </a:p>
        </p:txBody>
      </p:sp>
      <p:sp>
        <p:nvSpPr>
          <p:cNvPr id="27" name="Rectangle 26">
            <a:extLst>
              <a:ext uri="{FF2B5EF4-FFF2-40B4-BE49-F238E27FC236}">
                <a16:creationId xmlns:a16="http://schemas.microsoft.com/office/drawing/2014/main" id="{9D2A4CA2-93B5-4EF0-BBF8-ABD800541BB3}"/>
              </a:ext>
            </a:extLst>
          </p:cNvPr>
          <p:cNvSpPr/>
          <p:nvPr/>
        </p:nvSpPr>
        <p:spPr>
          <a:xfrm>
            <a:off x="278890" y="4036746"/>
            <a:ext cx="497818" cy="221555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200" dirty="0">
                <a:solidFill>
                  <a:prstClr val="white"/>
                </a:solidFill>
                <a:latin typeface="Calibri" panose="020F0502020204030204"/>
                <a:sym typeface="Helvetica Neue"/>
              </a:rPr>
              <a:t>Un-Planned</a:t>
            </a:r>
          </a:p>
        </p:txBody>
      </p:sp>
      <p:sp>
        <p:nvSpPr>
          <p:cNvPr id="44" name="Rectangle 43">
            <a:extLst>
              <a:ext uri="{FF2B5EF4-FFF2-40B4-BE49-F238E27FC236}">
                <a16:creationId xmlns:a16="http://schemas.microsoft.com/office/drawing/2014/main" id="{1CB5B882-549A-4EFE-9E4D-441FEA4CC8ED}"/>
              </a:ext>
            </a:extLst>
          </p:cNvPr>
          <p:cNvSpPr/>
          <p:nvPr/>
        </p:nvSpPr>
        <p:spPr>
          <a:xfrm>
            <a:off x="2754021" y="1903979"/>
            <a:ext cx="1514786" cy="59254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latin typeface="Calibri" panose="020F0502020204030204"/>
                <a:sym typeface="Helvetica Neue"/>
              </a:rPr>
              <a:t>Placement finding</a:t>
            </a:r>
          </a:p>
        </p:txBody>
      </p:sp>
      <p:sp>
        <p:nvSpPr>
          <p:cNvPr id="49" name="Rectangle 48">
            <a:extLst>
              <a:ext uri="{FF2B5EF4-FFF2-40B4-BE49-F238E27FC236}">
                <a16:creationId xmlns:a16="http://schemas.microsoft.com/office/drawing/2014/main" id="{A1736DDA-C75D-485E-AB50-B8E328856619}"/>
              </a:ext>
            </a:extLst>
          </p:cNvPr>
          <p:cNvSpPr/>
          <p:nvPr/>
        </p:nvSpPr>
        <p:spPr>
          <a:xfrm>
            <a:off x="1016607" y="1903979"/>
            <a:ext cx="1526699" cy="59254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latin typeface="Calibri" panose="020F0502020204030204"/>
                <a:sym typeface="Helvetica Neue"/>
              </a:rPr>
              <a:t>Assessment</a:t>
            </a:r>
          </a:p>
        </p:txBody>
      </p:sp>
      <p:sp>
        <p:nvSpPr>
          <p:cNvPr id="74" name="Rectangle 73">
            <a:extLst>
              <a:ext uri="{FF2B5EF4-FFF2-40B4-BE49-F238E27FC236}">
                <a16:creationId xmlns:a16="http://schemas.microsoft.com/office/drawing/2014/main" id="{980DA4B0-42D6-422A-B92E-A186208E88C1}"/>
              </a:ext>
            </a:extLst>
          </p:cNvPr>
          <p:cNvSpPr/>
          <p:nvPr/>
        </p:nvSpPr>
        <p:spPr>
          <a:xfrm>
            <a:off x="2757973" y="2664792"/>
            <a:ext cx="1514787" cy="5225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latin typeface="Calibri" panose="020F0502020204030204"/>
                <a:sym typeface="Helvetica Neue"/>
              </a:rPr>
              <a:t>Referral Events</a:t>
            </a:r>
          </a:p>
        </p:txBody>
      </p:sp>
      <p:sp>
        <p:nvSpPr>
          <p:cNvPr id="43" name="Rectangle 42">
            <a:extLst>
              <a:ext uri="{FF2B5EF4-FFF2-40B4-BE49-F238E27FC236}">
                <a16:creationId xmlns:a16="http://schemas.microsoft.com/office/drawing/2014/main" id="{DAE2E2E6-23F6-44D2-909B-6A5C2B18AA08}"/>
              </a:ext>
            </a:extLst>
          </p:cNvPr>
          <p:cNvSpPr/>
          <p:nvPr/>
        </p:nvSpPr>
        <p:spPr>
          <a:xfrm>
            <a:off x="9874227" y="1558568"/>
            <a:ext cx="1514787" cy="5667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latin typeface="Calibri" panose="020F0502020204030204"/>
                <a:sym typeface="Helvetica Neue"/>
              </a:rPr>
              <a:t>Fostering</a:t>
            </a:r>
          </a:p>
          <a:p>
            <a:pPr algn="ctr"/>
            <a:r>
              <a:rPr lang="en-GB" sz="1200" dirty="0">
                <a:solidFill>
                  <a:prstClr val="white"/>
                </a:solidFill>
                <a:latin typeface="Calibri" panose="020F0502020204030204"/>
                <a:sym typeface="Helvetica Neue"/>
              </a:rPr>
              <a:t>Mockingbird </a:t>
            </a:r>
          </a:p>
        </p:txBody>
      </p:sp>
      <p:grpSp>
        <p:nvGrpSpPr>
          <p:cNvPr id="66" name="Group 65">
            <a:extLst>
              <a:ext uri="{FF2B5EF4-FFF2-40B4-BE49-F238E27FC236}">
                <a16:creationId xmlns:a16="http://schemas.microsoft.com/office/drawing/2014/main" id="{E5483ABA-2502-4CCD-B66B-FFAD6E7D19FF}"/>
              </a:ext>
            </a:extLst>
          </p:cNvPr>
          <p:cNvGrpSpPr/>
          <p:nvPr/>
        </p:nvGrpSpPr>
        <p:grpSpPr>
          <a:xfrm rot="5400000">
            <a:off x="417153719" y="1099766"/>
            <a:ext cx="617416" cy="0"/>
            <a:chOff x="525354" y="3403323"/>
            <a:chExt cx="1638570" cy="0"/>
          </a:xfrm>
        </p:grpSpPr>
        <p:cxnSp>
          <p:nvCxnSpPr>
            <p:cNvPr id="68" name="Straight Connector 67">
              <a:extLst>
                <a:ext uri="{FF2B5EF4-FFF2-40B4-BE49-F238E27FC236}">
                  <a16:creationId xmlns:a16="http://schemas.microsoft.com/office/drawing/2014/main" id="{99ECEF92-2046-4AC4-9F9A-DA7CA0CF82B7}"/>
                </a:ext>
              </a:extLst>
            </p:cNvPr>
            <p:cNvCxnSpPr>
              <a:cxnSpLocks/>
            </p:cNvCxnSpPr>
            <p:nvPr/>
          </p:nvCxnSpPr>
          <p:spPr>
            <a:xfrm flipH="1">
              <a:off x="525354"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69" name="Straight Connector 68">
              <a:extLst>
                <a:ext uri="{FF2B5EF4-FFF2-40B4-BE49-F238E27FC236}">
                  <a16:creationId xmlns:a16="http://schemas.microsoft.com/office/drawing/2014/main" id="{6C8B3798-9CA9-4257-9470-7AE778092CAD}"/>
                </a:ext>
              </a:extLst>
            </p:cNvPr>
            <p:cNvCxnSpPr>
              <a:cxnSpLocks/>
            </p:cNvCxnSpPr>
            <p:nvPr/>
          </p:nvCxnSpPr>
          <p:spPr>
            <a:xfrm flipH="1">
              <a:off x="712751"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70" name="Straight Connector 69">
              <a:extLst>
                <a:ext uri="{FF2B5EF4-FFF2-40B4-BE49-F238E27FC236}">
                  <a16:creationId xmlns:a16="http://schemas.microsoft.com/office/drawing/2014/main" id="{1712A522-19B3-4862-BD7E-7781809EC3B8}"/>
                </a:ext>
              </a:extLst>
            </p:cNvPr>
            <p:cNvCxnSpPr>
              <a:cxnSpLocks/>
            </p:cNvCxnSpPr>
            <p:nvPr/>
          </p:nvCxnSpPr>
          <p:spPr>
            <a:xfrm flipH="1">
              <a:off x="900148"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id="{B460804C-D0DC-41DF-B1F0-F7EECEFBA64D}"/>
                </a:ext>
              </a:extLst>
            </p:cNvPr>
            <p:cNvCxnSpPr>
              <a:cxnSpLocks/>
            </p:cNvCxnSpPr>
            <p:nvPr/>
          </p:nvCxnSpPr>
          <p:spPr>
            <a:xfrm flipH="1">
              <a:off x="1087545"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72" name="Straight Connector 71">
              <a:extLst>
                <a:ext uri="{FF2B5EF4-FFF2-40B4-BE49-F238E27FC236}">
                  <a16:creationId xmlns:a16="http://schemas.microsoft.com/office/drawing/2014/main" id="{480474E3-2E58-4D43-B39B-1DB8ECEA9162}"/>
                </a:ext>
              </a:extLst>
            </p:cNvPr>
            <p:cNvCxnSpPr>
              <a:cxnSpLocks/>
            </p:cNvCxnSpPr>
            <p:nvPr/>
          </p:nvCxnSpPr>
          <p:spPr>
            <a:xfrm flipH="1">
              <a:off x="1274942"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a16="http://schemas.microsoft.com/office/drawing/2014/main" id="{C0E0E3E8-D968-43B0-9436-85AA473E1187}"/>
                </a:ext>
              </a:extLst>
            </p:cNvPr>
            <p:cNvCxnSpPr>
              <a:cxnSpLocks/>
            </p:cNvCxnSpPr>
            <p:nvPr/>
          </p:nvCxnSpPr>
          <p:spPr>
            <a:xfrm flipH="1">
              <a:off x="1462339"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id="{04908C88-F68A-46BB-825B-02816B21313E}"/>
                </a:ext>
              </a:extLst>
            </p:cNvPr>
            <p:cNvCxnSpPr>
              <a:cxnSpLocks/>
            </p:cNvCxnSpPr>
            <p:nvPr/>
          </p:nvCxnSpPr>
          <p:spPr>
            <a:xfrm flipH="1">
              <a:off x="1649736"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346B2F70-3424-47BD-A6A0-4FE4829BA8FC}"/>
                </a:ext>
              </a:extLst>
            </p:cNvPr>
            <p:cNvCxnSpPr>
              <a:cxnSpLocks/>
            </p:cNvCxnSpPr>
            <p:nvPr/>
          </p:nvCxnSpPr>
          <p:spPr>
            <a:xfrm flipH="1">
              <a:off x="1837133"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77" name="Straight Connector 76">
              <a:extLst>
                <a:ext uri="{FF2B5EF4-FFF2-40B4-BE49-F238E27FC236}">
                  <a16:creationId xmlns:a16="http://schemas.microsoft.com/office/drawing/2014/main" id="{CB3D8105-68A6-4D85-86F2-1022BDF3ABE1}"/>
                </a:ext>
              </a:extLst>
            </p:cNvPr>
            <p:cNvCxnSpPr>
              <a:cxnSpLocks/>
            </p:cNvCxnSpPr>
            <p:nvPr/>
          </p:nvCxnSpPr>
          <p:spPr>
            <a:xfrm flipH="1">
              <a:off x="2024533"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grpSp>
        <p:nvGrpSpPr>
          <p:cNvPr id="78" name="Group 77">
            <a:extLst>
              <a:ext uri="{FF2B5EF4-FFF2-40B4-BE49-F238E27FC236}">
                <a16:creationId xmlns:a16="http://schemas.microsoft.com/office/drawing/2014/main" id="{C6A71763-5350-485C-9067-241BF3FBDED0}"/>
              </a:ext>
            </a:extLst>
          </p:cNvPr>
          <p:cNvGrpSpPr/>
          <p:nvPr/>
        </p:nvGrpSpPr>
        <p:grpSpPr>
          <a:xfrm>
            <a:off x="5319657" y="-1001734600"/>
            <a:ext cx="1817783" cy="1333"/>
            <a:chOff x="346141" y="3403323"/>
            <a:chExt cx="1817783" cy="1333"/>
          </a:xfrm>
        </p:grpSpPr>
        <p:cxnSp>
          <p:nvCxnSpPr>
            <p:cNvPr id="79" name="Straight Connector 78">
              <a:extLst>
                <a:ext uri="{FF2B5EF4-FFF2-40B4-BE49-F238E27FC236}">
                  <a16:creationId xmlns:a16="http://schemas.microsoft.com/office/drawing/2014/main" id="{833C2026-1301-4187-A41B-3E2362CDACF6}"/>
                </a:ext>
              </a:extLst>
            </p:cNvPr>
            <p:cNvCxnSpPr>
              <a:cxnSpLocks/>
            </p:cNvCxnSpPr>
            <p:nvPr/>
          </p:nvCxnSpPr>
          <p:spPr>
            <a:xfrm flipH="1">
              <a:off x="346141" y="3404656"/>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id="{7E3B37A6-9DA4-42CC-AEB4-D9C2EC0FCB40}"/>
                </a:ext>
              </a:extLst>
            </p:cNvPr>
            <p:cNvCxnSpPr>
              <a:cxnSpLocks/>
            </p:cNvCxnSpPr>
            <p:nvPr/>
          </p:nvCxnSpPr>
          <p:spPr>
            <a:xfrm flipH="1">
              <a:off x="525354"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1" name="Straight Connector 80">
              <a:extLst>
                <a:ext uri="{FF2B5EF4-FFF2-40B4-BE49-F238E27FC236}">
                  <a16:creationId xmlns:a16="http://schemas.microsoft.com/office/drawing/2014/main" id="{71C5AB22-E6AC-4D9C-9E2B-FF77C03EEB5C}"/>
                </a:ext>
              </a:extLst>
            </p:cNvPr>
            <p:cNvCxnSpPr>
              <a:cxnSpLocks/>
            </p:cNvCxnSpPr>
            <p:nvPr/>
          </p:nvCxnSpPr>
          <p:spPr>
            <a:xfrm flipH="1">
              <a:off x="712751"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2" name="Straight Connector 81">
              <a:extLst>
                <a:ext uri="{FF2B5EF4-FFF2-40B4-BE49-F238E27FC236}">
                  <a16:creationId xmlns:a16="http://schemas.microsoft.com/office/drawing/2014/main" id="{249081F1-0FB4-46B3-BDEC-DEFCC47897D9}"/>
                </a:ext>
              </a:extLst>
            </p:cNvPr>
            <p:cNvCxnSpPr>
              <a:cxnSpLocks/>
            </p:cNvCxnSpPr>
            <p:nvPr/>
          </p:nvCxnSpPr>
          <p:spPr>
            <a:xfrm flipH="1">
              <a:off x="900148"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3" name="Straight Connector 82">
              <a:extLst>
                <a:ext uri="{FF2B5EF4-FFF2-40B4-BE49-F238E27FC236}">
                  <a16:creationId xmlns:a16="http://schemas.microsoft.com/office/drawing/2014/main" id="{03A8CF52-F73F-47DA-B692-078BFF8EACB1}"/>
                </a:ext>
              </a:extLst>
            </p:cNvPr>
            <p:cNvCxnSpPr>
              <a:cxnSpLocks/>
            </p:cNvCxnSpPr>
            <p:nvPr/>
          </p:nvCxnSpPr>
          <p:spPr>
            <a:xfrm flipH="1">
              <a:off x="1087545"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4" name="Straight Connector 83">
              <a:extLst>
                <a:ext uri="{FF2B5EF4-FFF2-40B4-BE49-F238E27FC236}">
                  <a16:creationId xmlns:a16="http://schemas.microsoft.com/office/drawing/2014/main" id="{00C6999E-02C7-468B-A7C0-D2066B8DD479}"/>
                </a:ext>
              </a:extLst>
            </p:cNvPr>
            <p:cNvCxnSpPr>
              <a:cxnSpLocks/>
            </p:cNvCxnSpPr>
            <p:nvPr/>
          </p:nvCxnSpPr>
          <p:spPr>
            <a:xfrm flipH="1">
              <a:off x="1274942"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5" name="Straight Connector 84">
              <a:extLst>
                <a:ext uri="{FF2B5EF4-FFF2-40B4-BE49-F238E27FC236}">
                  <a16:creationId xmlns:a16="http://schemas.microsoft.com/office/drawing/2014/main" id="{751BCBBB-8588-4A5D-AC11-BC9A9FF00E57}"/>
                </a:ext>
              </a:extLst>
            </p:cNvPr>
            <p:cNvCxnSpPr>
              <a:cxnSpLocks/>
            </p:cNvCxnSpPr>
            <p:nvPr/>
          </p:nvCxnSpPr>
          <p:spPr>
            <a:xfrm flipH="1">
              <a:off x="1462339"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6" name="Straight Connector 85">
              <a:extLst>
                <a:ext uri="{FF2B5EF4-FFF2-40B4-BE49-F238E27FC236}">
                  <a16:creationId xmlns:a16="http://schemas.microsoft.com/office/drawing/2014/main" id="{29EDD257-7CBC-4ED7-BA6B-32D9ACE80389}"/>
                </a:ext>
              </a:extLst>
            </p:cNvPr>
            <p:cNvCxnSpPr>
              <a:cxnSpLocks/>
            </p:cNvCxnSpPr>
            <p:nvPr/>
          </p:nvCxnSpPr>
          <p:spPr>
            <a:xfrm flipH="1">
              <a:off x="1649736"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8" name="Straight Connector 87">
              <a:extLst>
                <a:ext uri="{FF2B5EF4-FFF2-40B4-BE49-F238E27FC236}">
                  <a16:creationId xmlns:a16="http://schemas.microsoft.com/office/drawing/2014/main" id="{B61C3920-5875-40A7-9FC0-BF8033A6EE40}"/>
                </a:ext>
              </a:extLst>
            </p:cNvPr>
            <p:cNvCxnSpPr>
              <a:cxnSpLocks/>
            </p:cNvCxnSpPr>
            <p:nvPr/>
          </p:nvCxnSpPr>
          <p:spPr>
            <a:xfrm flipH="1">
              <a:off x="1837133"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9" name="Straight Connector 88">
              <a:extLst>
                <a:ext uri="{FF2B5EF4-FFF2-40B4-BE49-F238E27FC236}">
                  <a16:creationId xmlns:a16="http://schemas.microsoft.com/office/drawing/2014/main" id="{F342200B-6AD4-4F72-8143-4FE30D62A1F5}"/>
                </a:ext>
              </a:extLst>
            </p:cNvPr>
            <p:cNvCxnSpPr>
              <a:cxnSpLocks/>
            </p:cNvCxnSpPr>
            <p:nvPr/>
          </p:nvCxnSpPr>
          <p:spPr>
            <a:xfrm flipH="1">
              <a:off x="2024533"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grpSp>
        <p:nvGrpSpPr>
          <p:cNvPr id="91" name="Group 90">
            <a:extLst>
              <a:ext uri="{FF2B5EF4-FFF2-40B4-BE49-F238E27FC236}">
                <a16:creationId xmlns:a16="http://schemas.microsoft.com/office/drawing/2014/main" id="{3DEB21CD-C14F-4411-ADAE-E4DD34CA1041}"/>
              </a:ext>
            </a:extLst>
          </p:cNvPr>
          <p:cNvGrpSpPr/>
          <p:nvPr/>
        </p:nvGrpSpPr>
        <p:grpSpPr>
          <a:xfrm>
            <a:off x="6013055" y="-1025702031"/>
            <a:ext cx="3530441" cy="1333"/>
            <a:chOff x="346141" y="3403323"/>
            <a:chExt cx="1817783" cy="1333"/>
          </a:xfrm>
        </p:grpSpPr>
        <p:cxnSp>
          <p:nvCxnSpPr>
            <p:cNvPr id="92" name="Straight Connector 91">
              <a:extLst>
                <a:ext uri="{FF2B5EF4-FFF2-40B4-BE49-F238E27FC236}">
                  <a16:creationId xmlns:a16="http://schemas.microsoft.com/office/drawing/2014/main" id="{33458A63-B428-473C-8EA9-A42F9B23DFCB}"/>
                </a:ext>
              </a:extLst>
            </p:cNvPr>
            <p:cNvCxnSpPr>
              <a:cxnSpLocks/>
            </p:cNvCxnSpPr>
            <p:nvPr/>
          </p:nvCxnSpPr>
          <p:spPr>
            <a:xfrm flipH="1">
              <a:off x="346141" y="3404656"/>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93" name="Straight Connector 92">
              <a:extLst>
                <a:ext uri="{FF2B5EF4-FFF2-40B4-BE49-F238E27FC236}">
                  <a16:creationId xmlns:a16="http://schemas.microsoft.com/office/drawing/2014/main" id="{35B07B5E-D835-4304-8750-D3DFBFB5F606}"/>
                </a:ext>
              </a:extLst>
            </p:cNvPr>
            <p:cNvCxnSpPr>
              <a:cxnSpLocks/>
            </p:cNvCxnSpPr>
            <p:nvPr/>
          </p:nvCxnSpPr>
          <p:spPr>
            <a:xfrm flipH="1">
              <a:off x="525354"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94" name="Straight Connector 93">
              <a:extLst>
                <a:ext uri="{FF2B5EF4-FFF2-40B4-BE49-F238E27FC236}">
                  <a16:creationId xmlns:a16="http://schemas.microsoft.com/office/drawing/2014/main" id="{22CAEBE8-6374-4FA5-9CF6-676A0A2976F6}"/>
                </a:ext>
              </a:extLst>
            </p:cNvPr>
            <p:cNvCxnSpPr>
              <a:cxnSpLocks/>
            </p:cNvCxnSpPr>
            <p:nvPr/>
          </p:nvCxnSpPr>
          <p:spPr>
            <a:xfrm flipH="1">
              <a:off x="712751"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95" name="Straight Connector 94">
              <a:extLst>
                <a:ext uri="{FF2B5EF4-FFF2-40B4-BE49-F238E27FC236}">
                  <a16:creationId xmlns:a16="http://schemas.microsoft.com/office/drawing/2014/main" id="{9A7E7623-834B-4CDE-BA59-3B99269C8BC3}"/>
                </a:ext>
              </a:extLst>
            </p:cNvPr>
            <p:cNvCxnSpPr>
              <a:cxnSpLocks/>
            </p:cNvCxnSpPr>
            <p:nvPr/>
          </p:nvCxnSpPr>
          <p:spPr>
            <a:xfrm flipH="1">
              <a:off x="900148"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97" name="Straight Connector 96">
              <a:extLst>
                <a:ext uri="{FF2B5EF4-FFF2-40B4-BE49-F238E27FC236}">
                  <a16:creationId xmlns:a16="http://schemas.microsoft.com/office/drawing/2014/main" id="{B4E29325-2B4D-4C73-8C97-655DA6EB6DF1}"/>
                </a:ext>
              </a:extLst>
            </p:cNvPr>
            <p:cNvCxnSpPr>
              <a:cxnSpLocks/>
            </p:cNvCxnSpPr>
            <p:nvPr/>
          </p:nvCxnSpPr>
          <p:spPr>
            <a:xfrm flipH="1">
              <a:off x="1087545"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98" name="Straight Connector 97">
              <a:extLst>
                <a:ext uri="{FF2B5EF4-FFF2-40B4-BE49-F238E27FC236}">
                  <a16:creationId xmlns:a16="http://schemas.microsoft.com/office/drawing/2014/main" id="{578618C5-1856-47AC-9CFB-613FECFFF2B6}"/>
                </a:ext>
              </a:extLst>
            </p:cNvPr>
            <p:cNvCxnSpPr>
              <a:cxnSpLocks/>
            </p:cNvCxnSpPr>
            <p:nvPr/>
          </p:nvCxnSpPr>
          <p:spPr>
            <a:xfrm flipH="1">
              <a:off x="1274942"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00" name="Straight Connector 99">
              <a:extLst>
                <a:ext uri="{FF2B5EF4-FFF2-40B4-BE49-F238E27FC236}">
                  <a16:creationId xmlns:a16="http://schemas.microsoft.com/office/drawing/2014/main" id="{E1C4AB20-2ECF-4320-80D0-5C7E2F021A09}"/>
                </a:ext>
              </a:extLst>
            </p:cNvPr>
            <p:cNvCxnSpPr>
              <a:cxnSpLocks/>
            </p:cNvCxnSpPr>
            <p:nvPr/>
          </p:nvCxnSpPr>
          <p:spPr>
            <a:xfrm flipH="1">
              <a:off x="1462339"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02" name="Straight Connector 101">
              <a:extLst>
                <a:ext uri="{FF2B5EF4-FFF2-40B4-BE49-F238E27FC236}">
                  <a16:creationId xmlns:a16="http://schemas.microsoft.com/office/drawing/2014/main" id="{7111FC46-BC80-41BF-B17B-7B15AE8C3B9E}"/>
                </a:ext>
              </a:extLst>
            </p:cNvPr>
            <p:cNvCxnSpPr>
              <a:cxnSpLocks/>
            </p:cNvCxnSpPr>
            <p:nvPr/>
          </p:nvCxnSpPr>
          <p:spPr>
            <a:xfrm flipH="1">
              <a:off x="1649736"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03" name="Straight Connector 102">
              <a:extLst>
                <a:ext uri="{FF2B5EF4-FFF2-40B4-BE49-F238E27FC236}">
                  <a16:creationId xmlns:a16="http://schemas.microsoft.com/office/drawing/2014/main" id="{E72F42C8-7477-412B-B84A-84E31AFF57B7}"/>
                </a:ext>
              </a:extLst>
            </p:cNvPr>
            <p:cNvCxnSpPr>
              <a:cxnSpLocks/>
            </p:cNvCxnSpPr>
            <p:nvPr/>
          </p:nvCxnSpPr>
          <p:spPr>
            <a:xfrm flipH="1">
              <a:off x="1837133"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04" name="Straight Connector 103">
              <a:extLst>
                <a:ext uri="{FF2B5EF4-FFF2-40B4-BE49-F238E27FC236}">
                  <a16:creationId xmlns:a16="http://schemas.microsoft.com/office/drawing/2014/main" id="{F4C680E2-8872-4524-9DE1-F3BE81D45E24}"/>
                </a:ext>
              </a:extLst>
            </p:cNvPr>
            <p:cNvCxnSpPr>
              <a:cxnSpLocks/>
            </p:cNvCxnSpPr>
            <p:nvPr/>
          </p:nvCxnSpPr>
          <p:spPr>
            <a:xfrm flipH="1">
              <a:off x="2024533"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grpSp>
        <p:nvGrpSpPr>
          <p:cNvPr id="105" name="Group 104">
            <a:extLst>
              <a:ext uri="{FF2B5EF4-FFF2-40B4-BE49-F238E27FC236}">
                <a16:creationId xmlns:a16="http://schemas.microsoft.com/office/drawing/2014/main" id="{E3964E9D-FCD0-4D14-B26D-F90BA12B0B58}"/>
              </a:ext>
            </a:extLst>
          </p:cNvPr>
          <p:cNvGrpSpPr/>
          <p:nvPr/>
        </p:nvGrpSpPr>
        <p:grpSpPr>
          <a:xfrm>
            <a:off x="5339566" y="-1073741824"/>
            <a:ext cx="3569247" cy="1333"/>
            <a:chOff x="346141" y="3403323"/>
            <a:chExt cx="1817783" cy="1333"/>
          </a:xfrm>
        </p:grpSpPr>
        <p:cxnSp>
          <p:nvCxnSpPr>
            <p:cNvPr id="106" name="Straight Connector 105">
              <a:extLst>
                <a:ext uri="{FF2B5EF4-FFF2-40B4-BE49-F238E27FC236}">
                  <a16:creationId xmlns:a16="http://schemas.microsoft.com/office/drawing/2014/main" id="{05D7E01D-C8E7-4381-8D4C-F5603050626E}"/>
                </a:ext>
              </a:extLst>
            </p:cNvPr>
            <p:cNvCxnSpPr>
              <a:cxnSpLocks/>
            </p:cNvCxnSpPr>
            <p:nvPr/>
          </p:nvCxnSpPr>
          <p:spPr>
            <a:xfrm flipH="1">
              <a:off x="346141" y="3404656"/>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07" name="Straight Connector 106">
              <a:extLst>
                <a:ext uri="{FF2B5EF4-FFF2-40B4-BE49-F238E27FC236}">
                  <a16:creationId xmlns:a16="http://schemas.microsoft.com/office/drawing/2014/main" id="{64B02436-D946-44D3-8073-131532726BA1}"/>
                </a:ext>
              </a:extLst>
            </p:cNvPr>
            <p:cNvCxnSpPr>
              <a:cxnSpLocks/>
            </p:cNvCxnSpPr>
            <p:nvPr/>
          </p:nvCxnSpPr>
          <p:spPr>
            <a:xfrm flipH="1">
              <a:off x="525354"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08" name="Straight Connector 107">
              <a:extLst>
                <a:ext uri="{FF2B5EF4-FFF2-40B4-BE49-F238E27FC236}">
                  <a16:creationId xmlns:a16="http://schemas.microsoft.com/office/drawing/2014/main" id="{FD6D0E61-FF5F-4EAC-BFAF-606B0C236B0C}"/>
                </a:ext>
              </a:extLst>
            </p:cNvPr>
            <p:cNvCxnSpPr>
              <a:cxnSpLocks/>
            </p:cNvCxnSpPr>
            <p:nvPr/>
          </p:nvCxnSpPr>
          <p:spPr>
            <a:xfrm flipH="1">
              <a:off x="712751"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09" name="Straight Connector 108">
              <a:extLst>
                <a:ext uri="{FF2B5EF4-FFF2-40B4-BE49-F238E27FC236}">
                  <a16:creationId xmlns:a16="http://schemas.microsoft.com/office/drawing/2014/main" id="{76618528-A949-4C31-9EC8-EDD83021CA09}"/>
                </a:ext>
              </a:extLst>
            </p:cNvPr>
            <p:cNvCxnSpPr>
              <a:cxnSpLocks/>
            </p:cNvCxnSpPr>
            <p:nvPr/>
          </p:nvCxnSpPr>
          <p:spPr>
            <a:xfrm flipH="1">
              <a:off x="900148"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10" name="Straight Connector 109">
              <a:extLst>
                <a:ext uri="{FF2B5EF4-FFF2-40B4-BE49-F238E27FC236}">
                  <a16:creationId xmlns:a16="http://schemas.microsoft.com/office/drawing/2014/main" id="{FC2B001E-2257-4FE8-AB71-4D92AADE3247}"/>
                </a:ext>
              </a:extLst>
            </p:cNvPr>
            <p:cNvCxnSpPr>
              <a:cxnSpLocks/>
            </p:cNvCxnSpPr>
            <p:nvPr/>
          </p:nvCxnSpPr>
          <p:spPr>
            <a:xfrm flipH="1">
              <a:off x="1087545"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11" name="Straight Connector 110">
              <a:extLst>
                <a:ext uri="{FF2B5EF4-FFF2-40B4-BE49-F238E27FC236}">
                  <a16:creationId xmlns:a16="http://schemas.microsoft.com/office/drawing/2014/main" id="{129B0784-88E8-4691-A565-B732EC835867}"/>
                </a:ext>
              </a:extLst>
            </p:cNvPr>
            <p:cNvCxnSpPr>
              <a:cxnSpLocks/>
            </p:cNvCxnSpPr>
            <p:nvPr/>
          </p:nvCxnSpPr>
          <p:spPr>
            <a:xfrm flipH="1">
              <a:off x="1274942"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12" name="Straight Connector 111">
              <a:extLst>
                <a:ext uri="{FF2B5EF4-FFF2-40B4-BE49-F238E27FC236}">
                  <a16:creationId xmlns:a16="http://schemas.microsoft.com/office/drawing/2014/main" id="{A78C26E2-BCE3-4F9D-89D3-96BB7D877A7D}"/>
                </a:ext>
              </a:extLst>
            </p:cNvPr>
            <p:cNvCxnSpPr>
              <a:cxnSpLocks/>
            </p:cNvCxnSpPr>
            <p:nvPr/>
          </p:nvCxnSpPr>
          <p:spPr>
            <a:xfrm flipH="1">
              <a:off x="1462339"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13" name="Straight Connector 112">
              <a:extLst>
                <a:ext uri="{FF2B5EF4-FFF2-40B4-BE49-F238E27FC236}">
                  <a16:creationId xmlns:a16="http://schemas.microsoft.com/office/drawing/2014/main" id="{E0948322-F0F7-4956-B569-6786590D99C4}"/>
                </a:ext>
              </a:extLst>
            </p:cNvPr>
            <p:cNvCxnSpPr>
              <a:cxnSpLocks/>
            </p:cNvCxnSpPr>
            <p:nvPr/>
          </p:nvCxnSpPr>
          <p:spPr>
            <a:xfrm flipH="1">
              <a:off x="1649736"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14" name="Straight Connector 113">
              <a:extLst>
                <a:ext uri="{FF2B5EF4-FFF2-40B4-BE49-F238E27FC236}">
                  <a16:creationId xmlns:a16="http://schemas.microsoft.com/office/drawing/2014/main" id="{098477D2-FC89-46F0-A7E3-8E417ED016B6}"/>
                </a:ext>
              </a:extLst>
            </p:cNvPr>
            <p:cNvCxnSpPr>
              <a:cxnSpLocks/>
            </p:cNvCxnSpPr>
            <p:nvPr/>
          </p:nvCxnSpPr>
          <p:spPr>
            <a:xfrm flipH="1">
              <a:off x="1837133"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115" name="Straight Connector 114">
              <a:extLst>
                <a:ext uri="{FF2B5EF4-FFF2-40B4-BE49-F238E27FC236}">
                  <a16:creationId xmlns:a16="http://schemas.microsoft.com/office/drawing/2014/main" id="{44C21962-E51F-469D-8C9F-15A4C8666A9A}"/>
                </a:ext>
              </a:extLst>
            </p:cNvPr>
            <p:cNvCxnSpPr>
              <a:cxnSpLocks/>
            </p:cNvCxnSpPr>
            <p:nvPr/>
          </p:nvCxnSpPr>
          <p:spPr>
            <a:xfrm flipH="1">
              <a:off x="2024533" y="3403323"/>
              <a:ext cx="139391" cy="0"/>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153" name="TextBox 152">
            <a:extLst>
              <a:ext uri="{FF2B5EF4-FFF2-40B4-BE49-F238E27FC236}">
                <a16:creationId xmlns:a16="http://schemas.microsoft.com/office/drawing/2014/main" id="{13D87984-6FFF-4C51-B817-F0D36B94A906}"/>
              </a:ext>
            </a:extLst>
          </p:cNvPr>
          <p:cNvSpPr txBox="1"/>
          <p:nvPr/>
        </p:nvSpPr>
        <p:spPr>
          <a:xfrm>
            <a:off x="104367651" y="-636201140"/>
            <a:ext cx="208735300" cy="369332"/>
          </a:xfrm>
          <a:prstGeom prst="rect">
            <a:avLst/>
          </a:prstGeom>
          <a:noFill/>
        </p:spPr>
        <p:txBody>
          <a:bodyPr wrap="square">
            <a:spAutoFit/>
          </a:bodyPr>
          <a:lstStyle/>
          <a:p>
            <a:pPr algn="ctr"/>
            <a:r>
              <a:rPr lang="en-GB">
                <a:solidFill>
                  <a:prstClr val="black"/>
                </a:solidFill>
                <a:latin typeface="Calibri" panose="020F0502020204030204"/>
                <a:sym typeface="Helvetica Neue"/>
              </a:rPr>
              <a:t>Semi &amp; Independent Living</a:t>
            </a:r>
          </a:p>
        </p:txBody>
      </p:sp>
      <p:sp>
        <p:nvSpPr>
          <p:cNvPr id="141" name="Rectangle 140">
            <a:extLst>
              <a:ext uri="{FF2B5EF4-FFF2-40B4-BE49-F238E27FC236}">
                <a16:creationId xmlns:a16="http://schemas.microsoft.com/office/drawing/2014/main" id="{3D6D776A-DCD7-A0CC-D910-FAB5C897B665}"/>
              </a:ext>
            </a:extLst>
          </p:cNvPr>
          <p:cNvSpPr/>
          <p:nvPr/>
        </p:nvSpPr>
        <p:spPr>
          <a:xfrm>
            <a:off x="9874226" y="2275186"/>
            <a:ext cx="1514787" cy="5667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latin typeface="Calibri" panose="020F0502020204030204"/>
                <a:sym typeface="Helvetica Neue"/>
              </a:rPr>
              <a:t>Residential </a:t>
            </a:r>
          </a:p>
          <a:p>
            <a:pPr algn="ctr"/>
            <a:r>
              <a:rPr lang="en-GB" sz="1200" dirty="0">
                <a:solidFill>
                  <a:prstClr val="white"/>
                </a:solidFill>
                <a:latin typeface="Calibri" panose="020F0502020204030204"/>
                <a:sym typeface="Helvetica Neue"/>
              </a:rPr>
              <a:t>?</a:t>
            </a:r>
          </a:p>
        </p:txBody>
      </p:sp>
      <p:sp>
        <p:nvSpPr>
          <p:cNvPr id="129" name="Rectangle 128">
            <a:extLst>
              <a:ext uri="{FF2B5EF4-FFF2-40B4-BE49-F238E27FC236}">
                <a16:creationId xmlns:a16="http://schemas.microsoft.com/office/drawing/2014/main" id="{E5DB55C6-857F-9A20-DF5A-4FE921282ACD}"/>
              </a:ext>
            </a:extLst>
          </p:cNvPr>
          <p:cNvSpPr/>
          <p:nvPr/>
        </p:nvSpPr>
        <p:spPr>
          <a:xfrm>
            <a:off x="8451620" y="1144115"/>
            <a:ext cx="454457" cy="5326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Support  Network</a:t>
            </a:r>
          </a:p>
        </p:txBody>
      </p:sp>
      <p:cxnSp>
        <p:nvCxnSpPr>
          <p:cNvPr id="136" name="Straight Connector 135">
            <a:extLst>
              <a:ext uri="{FF2B5EF4-FFF2-40B4-BE49-F238E27FC236}">
                <a16:creationId xmlns:a16="http://schemas.microsoft.com/office/drawing/2014/main" id="{674A6DF0-CDD5-5ED7-E10D-08F78842539A}"/>
              </a:ext>
            </a:extLst>
          </p:cNvPr>
          <p:cNvCxnSpPr>
            <a:stCxn id="74" idx="0"/>
            <a:endCxn id="44" idx="2"/>
          </p:cNvCxnSpPr>
          <p:nvPr/>
        </p:nvCxnSpPr>
        <p:spPr>
          <a:xfrm flipH="1" flipV="1">
            <a:off x="3511414" y="2496521"/>
            <a:ext cx="3953" cy="168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Connector: Elbow 174">
            <a:extLst>
              <a:ext uri="{FF2B5EF4-FFF2-40B4-BE49-F238E27FC236}">
                <a16:creationId xmlns:a16="http://schemas.microsoft.com/office/drawing/2014/main" id="{4D980B0D-A8EE-3B50-C422-9567905D70F5}"/>
              </a:ext>
            </a:extLst>
          </p:cNvPr>
          <p:cNvCxnSpPr>
            <a:stCxn id="9" idx="3"/>
            <a:endCxn id="74" idx="2"/>
          </p:cNvCxnSpPr>
          <p:nvPr/>
        </p:nvCxnSpPr>
        <p:spPr>
          <a:xfrm flipV="1">
            <a:off x="2715085" y="3187342"/>
            <a:ext cx="800282" cy="17933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7" name="Connector: Elbow 176">
            <a:extLst>
              <a:ext uri="{FF2B5EF4-FFF2-40B4-BE49-F238E27FC236}">
                <a16:creationId xmlns:a16="http://schemas.microsoft.com/office/drawing/2014/main" id="{BDABD680-989A-A7C6-6CB4-920CABEDD4EC}"/>
              </a:ext>
            </a:extLst>
          </p:cNvPr>
          <p:cNvCxnSpPr>
            <a:stCxn id="17" idx="1"/>
            <a:endCxn id="9" idx="2"/>
          </p:cNvCxnSpPr>
          <p:nvPr/>
        </p:nvCxnSpPr>
        <p:spPr>
          <a:xfrm rot="10800000">
            <a:off x="1870820" y="5292196"/>
            <a:ext cx="2665497" cy="6484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49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6E1F2F-D9C6-4B80-B776-C34CC1C22CE5}"/>
              </a:ext>
            </a:extLst>
          </p:cNvPr>
          <p:cNvSpPr/>
          <p:nvPr/>
        </p:nvSpPr>
        <p:spPr>
          <a:xfrm>
            <a:off x="506915" y="511388"/>
            <a:ext cx="3201366"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latin typeface="+mj-lt"/>
                <a:ea typeface="+mj-ea"/>
                <a:cs typeface="+mj-cs"/>
                <a:sym typeface="Helvetica Neue"/>
              </a:rPr>
              <a:t>Workforce Strategy </a:t>
            </a:r>
          </a:p>
        </p:txBody>
      </p:sp>
      <p:sp>
        <p:nvSpPr>
          <p:cNvPr id="7" name="TextBox 6">
            <a:extLst>
              <a:ext uri="{FF2B5EF4-FFF2-40B4-BE49-F238E27FC236}">
                <a16:creationId xmlns:a16="http://schemas.microsoft.com/office/drawing/2014/main" id="{562E853C-7E93-402A-94DB-B0F30CAEC285}"/>
              </a:ext>
            </a:extLst>
          </p:cNvPr>
          <p:cNvSpPr txBox="1"/>
          <p:nvPr/>
        </p:nvSpPr>
        <p:spPr>
          <a:xfrm>
            <a:off x="4835711" y="-10142"/>
            <a:ext cx="6555347" cy="6998174"/>
          </a:xfrm>
          <a:prstGeom prst="rect">
            <a:avLst/>
          </a:prstGeom>
        </p:spPr>
        <p:txBody>
          <a:bodyPr vert="horz" lIns="91440" tIns="45720" rIns="91440" bIns="45720" rtlCol="0" anchor="ctr">
            <a:normAutofit/>
          </a:bodyPr>
          <a:lstStyle/>
          <a:p>
            <a:pPr>
              <a:lnSpc>
                <a:spcPct val="90000"/>
              </a:lnSpc>
              <a:spcAft>
                <a:spcPts val="600"/>
              </a:spcAft>
            </a:pPr>
            <a:r>
              <a:rPr lang="en-US" u="sng" dirty="0">
                <a:sym typeface="Helvetica Neue"/>
              </a:rPr>
              <a:t>Open discussion to influence the SW Workforce Strategy</a:t>
            </a:r>
          </a:p>
          <a:p>
            <a:pPr marL="0" marR="0">
              <a:spcBef>
                <a:spcPts val="0"/>
              </a:spcBef>
              <a:spcAft>
                <a:spcPts val="0"/>
              </a:spcAft>
            </a:pPr>
            <a:endParaRPr lang="en-GB" sz="1800" dirty="0">
              <a:effectLst/>
              <a:latin typeface="Calibri" panose="020F0502020204030204" pitchFamily="34" charset="0"/>
            </a:endParaRPr>
          </a:p>
          <a:p>
            <a:pPr marL="285750" indent="-285750">
              <a:lnSpc>
                <a:spcPct val="150000"/>
              </a:lnSpc>
              <a:buFont typeface="Arial" panose="020B0604020202020204" pitchFamily="34" charset="0"/>
              <a:buChar char="•"/>
            </a:pPr>
            <a:r>
              <a:rPr lang="en-GB" sz="1800" dirty="0">
                <a:effectLst/>
                <a:latin typeface="Calibri" panose="020F0502020204030204" pitchFamily="34" charset="0"/>
              </a:rPr>
              <a:t>What attracted you to the sector</a:t>
            </a:r>
          </a:p>
          <a:p>
            <a:pPr marL="285750" marR="0" indent="-285750">
              <a:lnSpc>
                <a:spcPct val="150000"/>
              </a:lnSpc>
              <a:spcBef>
                <a:spcPts val="0"/>
              </a:spcBef>
              <a:spcAft>
                <a:spcPts val="0"/>
              </a:spcAft>
              <a:buFont typeface="Arial" panose="020B0604020202020204" pitchFamily="34" charset="0"/>
              <a:buChar char="•"/>
            </a:pPr>
            <a:r>
              <a:rPr lang="en-GB" sz="1800" dirty="0">
                <a:effectLst/>
                <a:latin typeface="Calibri" panose="020F0502020204030204" pitchFamily="34" charset="0"/>
              </a:rPr>
              <a:t>Recruitment</a:t>
            </a:r>
          </a:p>
          <a:p>
            <a:pPr marL="285750" marR="0" indent="-285750">
              <a:lnSpc>
                <a:spcPct val="150000"/>
              </a:lnSpc>
              <a:spcBef>
                <a:spcPts val="0"/>
              </a:spcBef>
              <a:spcAft>
                <a:spcPts val="0"/>
              </a:spcAft>
              <a:buFont typeface="Arial" panose="020B0604020202020204" pitchFamily="34" charset="0"/>
              <a:buChar char="•"/>
            </a:pPr>
            <a:r>
              <a:rPr lang="en-GB" dirty="0">
                <a:latin typeface="Calibri" panose="020F0502020204030204" pitchFamily="34" charset="0"/>
              </a:rPr>
              <a:t>Training </a:t>
            </a:r>
          </a:p>
          <a:p>
            <a:pPr marL="285750" marR="0" indent="-285750">
              <a:lnSpc>
                <a:spcPct val="150000"/>
              </a:lnSpc>
              <a:spcBef>
                <a:spcPts val="0"/>
              </a:spcBef>
              <a:spcAft>
                <a:spcPts val="0"/>
              </a:spcAft>
              <a:buFont typeface="Arial" panose="020B0604020202020204" pitchFamily="34" charset="0"/>
              <a:buChar char="•"/>
            </a:pPr>
            <a:r>
              <a:rPr lang="en-GB" sz="1800" dirty="0">
                <a:effectLst/>
                <a:latin typeface="Calibri" panose="020F0502020204030204" pitchFamily="34" charset="0"/>
              </a:rPr>
              <a:t>Retention </a:t>
            </a:r>
          </a:p>
          <a:p>
            <a:pPr marL="285750" indent="-285750">
              <a:lnSpc>
                <a:spcPct val="150000"/>
              </a:lnSpc>
              <a:buFont typeface="Arial" panose="020B0604020202020204" pitchFamily="34" charset="0"/>
              <a:buChar char="•"/>
            </a:pPr>
            <a:r>
              <a:rPr lang="en-GB" sz="1800" dirty="0">
                <a:effectLst/>
                <a:latin typeface="Calibri" panose="020F0502020204030204" pitchFamily="34" charset="0"/>
              </a:rPr>
              <a:t>Career pathway</a:t>
            </a:r>
          </a:p>
          <a:p>
            <a:pPr marL="285750" marR="0" indent="-285750">
              <a:lnSpc>
                <a:spcPct val="150000"/>
              </a:lnSpc>
              <a:spcBef>
                <a:spcPts val="0"/>
              </a:spcBef>
              <a:spcAft>
                <a:spcPts val="0"/>
              </a:spcAft>
              <a:buFont typeface="Arial" panose="020B0604020202020204" pitchFamily="34" charset="0"/>
              <a:buChar char="•"/>
            </a:pPr>
            <a:r>
              <a:rPr lang="en-GB" dirty="0">
                <a:latin typeface="Calibri" panose="020F0502020204030204" pitchFamily="34" charset="0"/>
              </a:rPr>
              <a:t>Pressures </a:t>
            </a:r>
          </a:p>
          <a:p>
            <a:pPr marL="285750" marR="0" indent="-285750">
              <a:lnSpc>
                <a:spcPct val="150000"/>
              </a:lnSpc>
              <a:spcBef>
                <a:spcPts val="0"/>
              </a:spcBef>
              <a:spcAft>
                <a:spcPts val="0"/>
              </a:spcAft>
              <a:buFont typeface="Arial" panose="020B0604020202020204" pitchFamily="34" charset="0"/>
              <a:buChar char="•"/>
            </a:pPr>
            <a:r>
              <a:rPr lang="en-GB" sz="1800" dirty="0">
                <a:effectLst/>
                <a:latin typeface="Calibri" panose="020F0502020204030204" pitchFamily="34" charset="0"/>
              </a:rPr>
              <a:t>Ofsted </a:t>
            </a:r>
          </a:p>
          <a:p>
            <a:pPr marL="285750" marR="0" indent="-285750">
              <a:lnSpc>
                <a:spcPct val="150000"/>
              </a:lnSpc>
              <a:spcBef>
                <a:spcPts val="0"/>
              </a:spcBef>
              <a:spcAft>
                <a:spcPts val="0"/>
              </a:spcAft>
              <a:buFont typeface="Arial" panose="020B0604020202020204" pitchFamily="34" charset="0"/>
              <a:buChar char="•"/>
            </a:pPr>
            <a:r>
              <a:rPr lang="en-GB" dirty="0">
                <a:latin typeface="Calibri" panose="020F0502020204030204" pitchFamily="34" charset="0"/>
              </a:rPr>
              <a:t>Innovative Ideas </a:t>
            </a:r>
            <a:endParaRPr lang="en-GB" sz="1800" dirty="0">
              <a:effectLst/>
              <a:latin typeface="Calibri" panose="020F0502020204030204" pitchFamily="34" charset="0"/>
            </a:endParaRPr>
          </a:p>
          <a:p>
            <a:pPr>
              <a:lnSpc>
                <a:spcPct val="90000"/>
              </a:lnSpc>
              <a:spcAft>
                <a:spcPts val="600"/>
              </a:spcAft>
            </a:pPr>
            <a:endParaRPr lang="en-US" dirty="0">
              <a:sym typeface="Helvetica Neue"/>
            </a:endParaRPr>
          </a:p>
          <a:p>
            <a:pPr marL="285750" indent="-228600">
              <a:lnSpc>
                <a:spcPct val="90000"/>
              </a:lnSpc>
              <a:spcAft>
                <a:spcPts val="600"/>
              </a:spcAft>
              <a:buFont typeface="Arial" panose="020B0604020202020204" pitchFamily="34" charset="0"/>
              <a:buChar char="•"/>
            </a:pPr>
            <a:endParaRPr lang="en-US" dirty="0">
              <a:sym typeface="Helvetica Neue"/>
            </a:endParaRPr>
          </a:p>
        </p:txBody>
      </p:sp>
      <p:sp>
        <p:nvSpPr>
          <p:cNvPr id="13" name="TextBox 12">
            <a:extLst>
              <a:ext uri="{FF2B5EF4-FFF2-40B4-BE49-F238E27FC236}">
                <a16:creationId xmlns:a16="http://schemas.microsoft.com/office/drawing/2014/main" id="{23B792D0-F34D-8750-713A-F76A0CEA4545}"/>
              </a:ext>
            </a:extLst>
          </p:cNvPr>
          <p:cNvSpPr txBox="1"/>
          <p:nvPr/>
        </p:nvSpPr>
        <p:spPr>
          <a:xfrm>
            <a:off x="506915" y="4104669"/>
            <a:ext cx="3394058" cy="2145203"/>
          </a:xfrm>
          <a:prstGeom prst="rect">
            <a:avLst/>
          </a:prstGeom>
          <a:noFill/>
        </p:spPr>
        <p:txBody>
          <a:bodyPr wrap="square">
            <a:spAutoFit/>
          </a:bodyPr>
          <a:lstStyle/>
          <a:p>
            <a:pPr marL="285750" indent="-285750">
              <a:lnSpc>
                <a:spcPct val="90000"/>
              </a:lnSpc>
              <a:spcAft>
                <a:spcPts val="600"/>
              </a:spcAft>
              <a:buFont typeface="Arial" panose="020B0604020202020204" pitchFamily="34" charset="0"/>
              <a:buChar char="•"/>
            </a:pPr>
            <a:r>
              <a:rPr lang="en-GB" dirty="0">
                <a:solidFill>
                  <a:schemeClr val="bg1"/>
                </a:solidFill>
                <a:latin typeface="Calibri" panose="020F0502020204030204"/>
                <a:sym typeface="Helvetica Neue"/>
              </a:rPr>
              <a:t>Raise the profile of working in the care sector</a:t>
            </a:r>
          </a:p>
          <a:p>
            <a:pPr marL="285750" indent="-285750">
              <a:lnSpc>
                <a:spcPct val="90000"/>
              </a:lnSpc>
              <a:spcAft>
                <a:spcPts val="600"/>
              </a:spcAft>
              <a:buFont typeface="Arial" panose="020B0604020202020204" pitchFamily="34" charset="0"/>
              <a:buChar char="•"/>
            </a:pPr>
            <a:r>
              <a:rPr lang="en-GB" dirty="0">
                <a:solidFill>
                  <a:prstClr val="white"/>
                </a:solidFill>
                <a:latin typeface="Calibri" panose="020F0502020204030204"/>
                <a:sym typeface="Helvetica Neue"/>
              </a:rPr>
              <a:t>Increase in a highly skilled workforce</a:t>
            </a:r>
          </a:p>
          <a:p>
            <a:pPr marL="285750" indent="-285750">
              <a:lnSpc>
                <a:spcPct val="90000"/>
              </a:lnSpc>
              <a:spcAft>
                <a:spcPts val="600"/>
              </a:spcAft>
              <a:buFont typeface="Arial" panose="020B0604020202020204" pitchFamily="34" charset="0"/>
              <a:buChar char="•"/>
            </a:pPr>
            <a:r>
              <a:rPr lang="en-GB" dirty="0">
                <a:solidFill>
                  <a:prstClr val="white"/>
                </a:solidFill>
                <a:latin typeface="Calibri" panose="020F0502020204030204"/>
                <a:sym typeface="Helvetica Neue"/>
              </a:rPr>
              <a:t>Increase retention </a:t>
            </a:r>
          </a:p>
          <a:p>
            <a:pPr>
              <a:lnSpc>
                <a:spcPct val="90000"/>
              </a:lnSpc>
              <a:spcAft>
                <a:spcPts val="600"/>
              </a:spcAft>
            </a:pPr>
            <a:endParaRPr lang="en-GB" dirty="0">
              <a:solidFill>
                <a:prstClr val="white"/>
              </a:solidFill>
              <a:latin typeface="Calibri" panose="020F0502020204030204"/>
              <a:sym typeface="Helvetica Neue"/>
            </a:endParaRPr>
          </a:p>
          <a:p>
            <a:pPr>
              <a:lnSpc>
                <a:spcPct val="90000"/>
              </a:lnSpc>
              <a:spcAft>
                <a:spcPts val="600"/>
              </a:spcAft>
            </a:pPr>
            <a:endParaRPr lang="en-GB" dirty="0">
              <a:solidFill>
                <a:schemeClr val="bg1"/>
              </a:solidFill>
              <a:latin typeface="Calibri" panose="020F0502020204030204"/>
              <a:sym typeface="Helvetica Neue"/>
            </a:endParaRPr>
          </a:p>
        </p:txBody>
      </p:sp>
    </p:spTree>
    <p:extLst>
      <p:ext uri="{BB962C8B-B14F-4D97-AF65-F5344CB8AC3E}">
        <p14:creationId xmlns:p14="http://schemas.microsoft.com/office/powerpoint/2010/main" val="262091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Rectangle 129">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AC5CE98-B50E-49F0-B1BF-62A7B629C4BE}"/>
              </a:ext>
            </a:extLst>
          </p:cNvPr>
          <p:cNvSpPr txBox="1"/>
          <p:nvPr/>
        </p:nvSpPr>
        <p:spPr>
          <a:xfrm>
            <a:off x="958850" y="2916238"/>
            <a:ext cx="10279063" cy="739775"/>
          </a:xfrm>
          <a:prstGeom prst="rect">
            <a:avLst/>
          </a:prstGeom>
          <a:noFill/>
        </p:spPr>
        <p:txBody>
          <a:bodyPr wrap="square"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Lato Heavy" panose="020B0604020202020204" charset="0"/>
                <a:ea typeface="Lato Heavy" panose="020B0604020202020204" charset="0"/>
                <a:cs typeface="Lato Heavy" panose="020B0604020202020204" charset="0"/>
              </a:rPr>
              <a:t>The project is two fold; looking at how LA’s can work more efficiently with the independent sector and how LA’s can commission, design and deliver services together.</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GB" sz="2000" b="0" i="1" u="none" strike="noStrike" kern="1200" cap="none" spc="0" normalizeH="0" baseline="0" noProof="0" dirty="0">
              <a:ln>
                <a:noFill/>
              </a:ln>
              <a:solidFill>
                <a:prstClr val="black"/>
              </a:solidFill>
              <a:effectLst/>
              <a:uLnTx/>
              <a:uFillTx/>
              <a:latin typeface="Lato Heavy" panose="020B0604020202020204" charset="0"/>
              <a:ea typeface="Lato Heavy" panose="020B0604020202020204" charset="0"/>
              <a:cs typeface="Lato Heavy" panose="020B060402020202020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GB" sz="2000" b="0" i="1" u="none" strike="noStrike" kern="1200" cap="none" spc="0" normalizeH="0" baseline="0" noProof="0" dirty="0">
              <a:ln>
                <a:noFill/>
              </a:ln>
              <a:solidFill>
                <a:prstClr val="black"/>
              </a:solidFill>
              <a:effectLst/>
              <a:uLnTx/>
              <a:uFillTx/>
              <a:latin typeface="Lato Heavy" panose="020B0604020202020204" charset="0"/>
              <a:ea typeface="Lato Heavy" panose="020B0604020202020204" charset="0"/>
              <a:cs typeface="Lato Heavy" panose="020B0604020202020204" charset="0"/>
            </a:endParaRPr>
          </a:p>
        </p:txBody>
      </p:sp>
      <p:sp>
        <p:nvSpPr>
          <p:cNvPr id="15" name="It esto cus, cusam nihita voles nis dest, volupta non nis id quam eum ipid essimo quo occuptae molupta ilignis destia et es a voloribusam, illabor ianderum alis volorio mod quassequis nestiae con corem inciustrum, eaque cus, tectium nullat omnisti tecabor am eatem quae voluptam solupiet fugiand andunt aborestius ex enemquas rerchilia non re essum quatect ecabo.…">
            <a:extLst>
              <a:ext uri="{FF2B5EF4-FFF2-40B4-BE49-F238E27FC236}">
                <a16:creationId xmlns:a16="http://schemas.microsoft.com/office/drawing/2014/main" id="{B9E8D17C-4734-4CAD-86F7-DB4A0803EF64}"/>
              </a:ext>
            </a:extLst>
          </p:cNvPr>
          <p:cNvSpPr txBox="1">
            <a:spLocks/>
          </p:cNvSpPr>
          <p:nvPr/>
        </p:nvSpPr>
        <p:spPr>
          <a:xfrm>
            <a:off x="958850" y="3858420"/>
            <a:ext cx="10279063" cy="2209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normAutofit/>
          </a:bodyPr>
          <a:lstStyle>
            <a:lvl1pPr marL="0" marR="0" indent="0" algn="ctr" defTabSz="821531" rtl="0" eaLnBrk="1" latinLnBrk="0" hangingPunct="1">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1pPr>
            <a:lvl2pPr marL="0" marR="0" indent="0" algn="ctr" defTabSz="821531" rtl="0" eaLnBrk="1" latinLnBrk="0" hangingPunct="1">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2pPr>
            <a:lvl3pPr marL="0" marR="0" indent="0" algn="ctr" defTabSz="821531" rtl="0" eaLnBrk="1" latinLnBrk="0" hangingPunct="1">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3pPr>
            <a:lvl4pPr marL="0" marR="0" indent="0" algn="ctr" defTabSz="821531" rtl="0" eaLnBrk="1" latinLnBrk="0" hangingPunct="1">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4pPr>
            <a:lvl5pPr marL="0" marR="0" indent="0" algn="ctr" defTabSz="821531" rtl="0" eaLnBrk="1" latinLnBrk="0" hangingPunct="1">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5pPr>
            <a:lvl6pPr marL="2833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6pPr>
            <a:lvl7pPr marL="3278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7pPr>
            <a:lvl8pPr marL="3722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8pPr>
            <a:lvl9pPr marL="4167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9pPr>
          </a:lstStyle>
          <a:p>
            <a:pPr marL="171450" marR="0" lvl="0" indent="-171450" algn="l" defTabSz="821531" rtl="0" eaLnBrk="1" fontAlgn="auto" latinLnBrk="0" hangingPunct="1">
              <a:lnSpc>
                <a:spcPct val="105000"/>
              </a:lnSpc>
              <a:spcBef>
                <a:spcPts val="0"/>
              </a:spcBef>
              <a:spcAft>
                <a:spcPts val="600"/>
              </a:spcAft>
              <a:buClrTx/>
              <a:buSzTx/>
              <a:buFont typeface="+mj-lt"/>
              <a:buAutoNum type="alphaLcParenR"/>
              <a:tabLst/>
              <a:defRPr/>
            </a:pPr>
            <a:r>
              <a:rPr kumimoji="0" lang="en-GB" sz="1500" b="0" i="0" u="none" strike="noStrike" kern="1200" cap="none" spc="0" normalizeH="0" baseline="0" noProof="0" dirty="0">
                <a:ln>
                  <a:noFill/>
                </a:ln>
                <a:solidFill>
                  <a:srgbClr val="000000"/>
                </a:solidFill>
                <a:effectLst/>
                <a:uLnTx/>
                <a:uFillTx/>
                <a:latin typeface="Lato Heavy" panose="020B0604020202020204" charset="0"/>
                <a:ea typeface="Lato Heavy" panose="020B0604020202020204" charset="0"/>
                <a:cs typeface="Lato Heavy" panose="020B0604020202020204" charset="0"/>
                <a:sym typeface="Helvetica Neue"/>
              </a:rPr>
              <a:t> </a:t>
            </a:r>
            <a:r>
              <a:rPr lang="en-GB" sz="1500" dirty="0">
                <a:latin typeface="Lato Heavy" panose="020B0604020202020204" charset="0"/>
              </a:rPr>
              <a:t>To create </a:t>
            </a:r>
            <a:r>
              <a:rPr kumimoji="0" lang="en-GB" sz="1500" b="0" i="0" u="none" strike="noStrike" kern="1200" cap="none" spc="0" normalizeH="0" baseline="0" noProof="0" dirty="0">
                <a:ln>
                  <a:noFill/>
                </a:ln>
                <a:solidFill>
                  <a:srgbClr val="000000"/>
                </a:solidFill>
                <a:effectLst/>
                <a:uLnTx/>
                <a:uFillTx/>
                <a:latin typeface="Lato Heavy" panose="020B0604020202020204" charset="0"/>
                <a:ea typeface="Lato Heavy" panose="020B0604020202020204" charset="0"/>
                <a:cs typeface="Lato Heavy" panose="020B0604020202020204" charset="0"/>
                <a:sym typeface="Helvetica Neue"/>
              </a:rPr>
              <a:t>a whole system approach; creating new models for commissioning that will compliment all existing models and give Local Authorities increased levels of sufficiency.</a:t>
            </a:r>
          </a:p>
          <a:p>
            <a:pPr marL="171450" marR="0" lvl="0" indent="-171450" algn="l" defTabSz="821531" rtl="0" eaLnBrk="1" fontAlgn="auto" latinLnBrk="0" hangingPunct="1">
              <a:lnSpc>
                <a:spcPct val="105000"/>
              </a:lnSpc>
              <a:spcBef>
                <a:spcPts val="0"/>
              </a:spcBef>
              <a:spcAft>
                <a:spcPts val="600"/>
              </a:spcAft>
              <a:buClrTx/>
              <a:buSzTx/>
              <a:buFont typeface="+mj-lt"/>
              <a:buAutoNum type="alphaLcParenR"/>
              <a:tabLst/>
              <a:defRPr/>
            </a:pPr>
            <a:endParaRPr kumimoji="0" lang="en-GB" sz="1500" b="0" i="0" u="none" strike="noStrike" kern="1200" cap="none" spc="0" normalizeH="0" baseline="0" noProof="0" dirty="0">
              <a:ln>
                <a:noFill/>
              </a:ln>
              <a:solidFill>
                <a:srgbClr val="000000"/>
              </a:solidFill>
              <a:effectLst/>
              <a:uLnTx/>
              <a:uFillTx/>
              <a:latin typeface="Lato Heavy" panose="020B0604020202020204" charset="0"/>
              <a:ea typeface="Lato Heavy" panose="020B0604020202020204" charset="0"/>
              <a:cs typeface="Lato Heavy" panose="020B0604020202020204" charset="0"/>
              <a:sym typeface="Helvetica Neue"/>
            </a:endParaRPr>
          </a:p>
          <a:p>
            <a:pPr marL="171450" marR="0" lvl="0" indent="-171450" algn="l" defTabSz="821531" rtl="0" eaLnBrk="1" fontAlgn="auto" latinLnBrk="0" hangingPunct="1">
              <a:lnSpc>
                <a:spcPct val="105000"/>
              </a:lnSpc>
              <a:spcBef>
                <a:spcPts val="0"/>
              </a:spcBef>
              <a:spcAft>
                <a:spcPts val="600"/>
              </a:spcAft>
              <a:buClrTx/>
              <a:buSzTx/>
              <a:buFont typeface="+mj-lt"/>
              <a:buAutoNum type="alphaLcParenR"/>
              <a:tabLst/>
              <a:defRPr/>
            </a:pPr>
            <a:r>
              <a:rPr kumimoji="0" lang="en-GB" sz="1500" b="0" i="0" u="none" strike="noStrike" kern="1200" cap="none" spc="0" normalizeH="0" baseline="0" noProof="0" dirty="0">
                <a:ln>
                  <a:noFill/>
                </a:ln>
                <a:solidFill>
                  <a:srgbClr val="000000"/>
                </a:solidFill>
                <a:effectLst/>
                <a:uLnTx/>
                <a:uFillTx/>
                <a:latin typeface="Lato Heavy" panose="020B0604020202020204" charset="0"/>
                <a:ea typeface="Lato Heavy" panose="020B0604020202020204" charset="0"/>
                <a:cs typeface="Lato Heavy" panose="020B0604020202020204" charset="0"/>
                <a:sym typeface="Helvetica Neue"/>
              </a:rPr>
              <a:t>Establish new ways of working, to improve partnership working between Local Authorities, Independent providers, and agencies across the South West Region.</a:t>
            </a:r>
          </a:p>
          <a:p>
            <a:pPr marL="171450" marR="0" lvl="0" indent="-171450" algn="l" defTabSz="821531" rtl="0" eaLnBrk="1" fontAlgn="auto" latinLnBrk="0" hangingPunct="1">
              <a:lnSpc>
                <a:spcPct val="105000"/>
              </a:lnSpc>
              <a:spcBef>
                <a:spcPts val="0"/>
              </a:spcBef>
              <a:spcAft>
                <a:spcPts val="600"/>
              </a:spcAft>
              <a:buClrTx/>
              <a:buSzTx/>
              <a:buFont typeface="+mj-lt"/>
              <a:buAutoNum type="alphaLcParenR"/>
              <a:tabLst/>
              <a:defRPr/>
            </a:pPr>
            <a:endParaRPr kumimoji="0" lang="en-GB" sz="1500" b="0" i="0" u="none" strike="noStrike" kern="1200" cap="none" spc="0" normalizeH="0" baseline="0" noProof="0" dirty="0">
              <a:ln>
                <a:noFill/>
              </a:ln>
              <a:solidFill>
                <a:srgbClr val="000000"/>
              </a:solidFill>
              <a:effectLst/>
              <a:uLnTx/>
              <a:uFillTx/>
              <a:latin typeface="Lato Heavy" panose="020B0604020202020204" charset="0"/>
              <a:ea typeface="Lato Heavy" panose="020B0604020202020204" charset="0"/>
              <a:cs typeface="Lato Heavy" panose="020B0604020202020204" charset="0"/>
              <a:sym typeface="Helvetica Neue"/>
            </a:endParaRPr>
          </a:p>
          <a:p>
            <a:pPr marL="171450" marR="0" lvl="0" indent="-171450" algn="l" defTabSz="821531" rtl="0" eaLnBrk="1" fontAlgn="auto" latinLnBrk="0" hangingPunct="1">
              <a:lnSpc>
                <a:spcPct val="105000"/>
              </a:lnSpc>
              <a:spcBef>
                <a:spcPts val="0"/>
              </a:spcBef>
              <a:spcAft>
                <a:spcPts val="600"/>
              </a:spcAft>
              <a:buClrTx/>
              <a:buSzTx/>
              <a:buFont typeface="+mj-lt"/>
              <a:buAutoNum type="alphaLcParenR"/>
              <a:tabLst/>
              <a:defRPr/>
            </a:pPr>
            <a:r>
              <a:rPr kumimoji="0" lang="en-GB" sz="1500" b="0" i="0" u="none" strike="noStrike" kern="1200" cap="none" spc="0" normalizeH="0" baseline="0" noProof="0" dirty="0">
                <a:ln>
                  <a:noFill/>
                </a:ln>
                <a:solidFill>
                  <a:srgbClr val="000000"/>
                </a:solidFill>
                <a:effectLst/>
                <a:uLnTx/>
                <a:uFillTx/>
                <a:latin typeface="Lato Heavy" panose="020B0604020202020204" charset="0"/>
                <a:ea typeface="Lato Heavy" panose="020B0604020202020204" charset="0"/>
                <a:cs typeface="Lato Heavy" panose="020B0604020202020204" charset="0"/>
                <a:sym typeface="Helvetica Neue"/>
              </a:rPr>
              <a:t>To improve placement sufficiency by placing children in Local high-quality placements at a sustainable cost for the LA’s and the independent sector.</a:t>
            </a:r>
          </a:p>
        </p:txBody>
      </p:sp>
      <p:sp>
        <p:nvSpPr>
          <p:cNvPr id="123" name="Slide one heading"/>
          <p:cNvSpPr txBox="1">
            <a:spLocks noGrp="1"/>
          </p:cNvSpPr>
          <p:nvPr>
            <p:ph type="ctrTitle"/>
          </p:nvPr>
        </p:nvSpPr>
        <p:spPr>
          <a:xfrm>
            <a:off x="960120" y="434101"/>
            <a:ext cx="10279971" cy="1362042"/>
          </a:xfrm>
          <a:prstGeom prst="rect">
            <a:avLst/>
          </a:prstGeom>
        </p:spPr>
        <p:txBody>
          <a:bodyPr vert="horz" lIns="91440" tIns="45720" rIns="91440" bIns="45720" rtlCol="0" anchor="b">
            <a:normAutofit/>
          </a:bodyPr>
          <a:lstStyle>
            <a:lvl1pPr algn="l">
              <a:defRPr sz="7200">
                <a:solidFill>
                  <a:srgbClr val="0F4C81"/>
                </a:solidFill>
                <a:latin typeface="Lato Heavy"/>
                <a:ea typeface="Lato Heavy"/>
                <a:cs typeface="Lato Heavy"/>
                <a:sym typeface="Lato Heavy"/>
              </a:defRPr>
            </a:lvl1pPr>
          </a:lstStyle>
          <a:p>
            <a:r>
              <a:rPr lang="en-US" sz="4800" kern="1200">
                <a:solidFill>
                  <a:schemeClr val="bg1"/>
                </a:solidFill>
                <a:latin typeface="+mj-lt"/>
                <a:ea typeface="+mj-ea"/>
                <a:cs typeface="+mj-cs"/>
              </a:rPr>
              <a:t>Objectives </a:t>
            </a:r>
            <a:endParaRPr lang="en-US" sz="4800" kern="1200" dirty="0">
              <a:solidFill>
                <a:schemeClr val="bg1"/>
              </a:solidFill>
              <a:latin typeface="+mj-lt"/>
              <a:ea typeface="+mj-ea"/>
              <a:cs typeface="+mj-cs"/>
            </a:endParaRPr>
          </a:p>
        </p:txBody>
      </p:sp>
    </p:spTree>
    <p:extLst>
      <p:ext uri="{BB962C8B-B14F-4D97-AF65-F5344CB8AC3E}">
        <p14:creationId xmlns:p14="http://schemas.microsoft.com/office/powerpoint/2010/main" val="24665473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Slide one heading"/>
          <p:cNvSpPr txBox="1">
            <a:spLocks noGrp="1"/>
          </p:cNvSpPr>
          <p:nvPr>
            <p:ph type="ctrTitle"/>
          </p:nvPr>
        </p:nvSpPr>
        <p:spPr>
          <a:xfrm>
            <a:off x="1156851" y="637762"/>
            <a:ext cx="9888496" cy="900131"/>
          </a:xfrm>
          <a:prstGeom prst="rect">
            <a:avLst/>
          </a:prstGeom>
        </p:spPr>
        <p:txBody>
          <a:bodyPr vert="horz" lIns="91440" tIns="45720" rIns="91440" bIns="45720" rtlCol="0" anchor="t">
            <a:normAutofit/>
          </a:bodyPr>
          <a:lstStyle>
            <a:lvl1pPr algn="l">
              <a:defRPr sz="7200">
                <a:solidFill>
                  <a:srgbClr val="0F4C81"/>
                </a:solidFill>
                <a:latin typeface="Lato Heavy"/>
                <a:ea typeface="Lato Heavy"/>
                <a:cs typeface="Lato Heavy"/>
                <a:sym typeface="Lato Heavy"/>
              </a:defRPr>
            </a:lvl1pPr>
          </a:lstStyle>
          <a:p>
            <a:r>
              <a:rPr lang="en-US" sz="4000" kern="1200" dirty="0">
                <a:solidFill>
                  <a:schemeClr val="bg1"/>
                </a:solidFill>
                <a:latin typeface="+mj-lt"/>
                <a:ea typeface="+mj-ea"/>
                <a:cs typeface="+mj-cs"/>
              </a:rPr>
              <a:t>Key Deliverables</a:t>
            </a:r>
          </a:p>
        </p:txBody>
      </p:sp>
      <p:sp>
        <p:nvSpPr>
          <p:cNvPr id="133" name="Rectangle 12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t esto cus, cusam nihita voles nis dest, volupta non nis id quam eum ipid essimo quo occuptae molupta ilignis destia et es a voloribusam, illabor ianderum alis volorio mod quassequis nestiae con corem inciustrum, eaque cus, tectium nullat omnisti tecabor am eatem quae voluptam solupiet fugiand andunt aborestius ex enemquas rerchilia non re essum quatect ecabo.…">
            <a:extLst>
              <a:ext uri="{FF2B5EF4-FFF2-40B4-BE49-F238E27FC236}">
                <a16:creationId xmlns:a16="http://schemas.microsoft.com/office/drawing/2014/main" id="{B9E8D17C-4734-4CAD-86F7-DB4A0803EF64}"/>
              </a:ext>
            </a:extLst>
          </p:cNvPr>
          <p:cNvSpPr txBox="1">
            <a:spLocks/>
          </p:cNvSpPr>
          <p:nvPr/>
        </p:nvSpPr>
        <p:spPr>
          <a:xfrm>
            <a:off x="1155548" y="2217343"/>
            <a:ext cx="9880893" cy="395961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ormAutofit/>
          </a:bodyPr>
          <a:lstStyle>
            <a:lvl1pPr marL="0" marR="0" indent="0" algn="ctr" defTabSz="821531" rtl="0" eaLnBrk="1" latinLnBrk="0" hangingPunct="1">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1pPr>
            <a:lvl2pPr marL="0" marR="0" indent="0" algn="ctr" defTabSz="821531" rtl="0" eaLnBrk="1" latinLnBrk="0" hangingPunct="1">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2pPr>
            <a:lvl3pPr marL="0" marR="0" indent="0" algn="ctr" defTabSz="821531" rtl="0" eaLnBrk="1" latinLnBrk="0" hangingPunct="1">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3pPr>
            <a:lvl4pPr marL="0" marR="0" indent="0" algn="ctr" defTabSz="821531" rtl="0" eaLnBrk="1" latinLnBrk="0" hangingPunct="1">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4pPr>
            <a:lvl5pPr marL="0" marR="0" indent="0" algn="ctr" defTabSz="821531" rtl="0" eaLnBrk="1" latinLnBrk="0" hangingPunct="1">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5pPr>
            <a:lvl6pPr marL="2833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6pPr>
            <a:lvl7pPr marL="3278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7pPr>
            <a:lvl8pPr marL="3722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8pPr>
            <a:lvl9pPr marL="4167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9pPr>
          </a:lstStyle>
          <a:p>
            <a:pPr marL="1714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Produce a needs analysis to include an understanding of the market and aggregation of data to inform equality decisions.</a:t>
            </a:r>
          </a:p>
          <a:p>
            <a:pPr marL="1714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1714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Produce one market position statement for residential, fostering, and non-maintained independent special schools.</a:t>
            </a:r>
          </a:p>
          <a:p>
            <a:pPr marL="1714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a:p>
            <a:pPr marL="1714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Develop recommendations for new ways of delivering services including new ways of partnership/ working across LA’s.</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Lato Bold"/>
            </a:endParaRPr>
          </a:p>
        </p:txBody>
      </p:sp>
    </p:spTree>
    <p:extLst>
      <p:ext uri="{BB962C8B-B14F-4D97-AF65-F5344CB8AC3E}">
        <p14:creationId xmlns:p14="http://schemas.microsoft.com/office/powerpoint/2010/main" val="304157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Straight Arrow Connector 116">
            <a:extLst>
              <a:ext uri="{FF2B5EF4-FFF2-40B4-BE49-F238E27FC236}">
                <a16:creationId xmlns:a16="http://schemas.microsoft.com/office/drawing/2014/main" id="{A40E6490-FD52-272C-73C1-2A4AAA825E23}"/>
              </a:ext>
            </a:extLst>
          </p:cNvPr>
          <p:cNvCxnSpPr>
            <a:cxnSpLocks/>
          </p:cNvCxnSpPr>
          <p:nvPr/>
        </p:nvCxnSpPr>
        <p:spPr>
          <a:xfrm>
            <a:off x="1457325" y="3644893"/>
            <a:ext cx="7372350" cy="106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2DB1D72-A983-ED20-E09A-B18987907755}"/>
              </a:ext>
            </a:extLst>
          </p:cNvPr>
          <p:cNvGrpSpPr/>
          <p:nvPr/>
        </p:nvGrpSpPr>
        <p:grpSpPr>
          <a:xfrm>
            <a:off x="7098546" y="2016145"/>
            <a:ext cx="2059553" cy="3221229"/>
            <a:chOff x="5589183" y="4353917"/>
            <a:chExt cx="3857438" cy="6082250"/>
          </a:xfrm>
        </p:grpSpPr>
        <p:grpSp>
          <p:nvGrpSpPr>
            <p:cNvPr id="104" name="Group 103">
              <a:extLst>
                <a:ext uri="{FF2B5EF4-FFF2-40B4-BE49-F238E27FC236}">
                  <a16:creationId xmlns:a16="http://schemas.microsoft.com/office/drawing/2014/main" id="{BBBE765B-9F3D-D9A7-53E1-D9E6A203958B}"/>
                </a:ext>
              </a:extLst>
            </p:cNvPr>
            <p:cNvGrpSpPr/>
            <p:nvPr/>
          </p:nvGrpSpPr>
          <p:grpSpPr>
            <a:xfrm>
              <a:off x="5886682" y="4353917"/>
              <a:ext cx="3559939" cy="6082250"/>
              <a:chOff x="8800144" y="1731511"/>
              <a:chExt cx="1877217" cy="3172442"/>
            </a:xfrm>
          </p:grpSpPr>
          <p:cxnSp>
            <p:nvCxnSpPr>
              <p:cNvPr id="106" name="Straight Connector 105">
                <a:extLst>
                  <a:ext uri="{FF2B5EF4-FFF2-40B4-BE49-F238E27FC236}">
                    <a16:creationId xmlns:a16="http://schemas.microsoft.com/office/drawing/2014/main" id="{DCB5C8F5-78BD-79F4-D7B7-0FC1C424F340}"/>
                  </a:ext>
                </a:extLst>
              </p:cNvPr>
              <p:cNvCxnSpPr>
                <a:cxnSpLocks/>
              </p:cNvCxnSpPr>
              <p:nvPr/>
            </p:nvCxnSpPr>
            <p:spPr>
              <a:xfrm>
                <a:off x="8973239" y="4903953"/>
                <a:ext cx="114374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D3EF5E37-DA7A-42D7-58F9-A2FC0F951E85}"/>
                  </a:ext>
                </a:extLst>
              </p:cNvPr>
              <p:cNvSpPr/>
              <p:nvPr/>
            </p:nvSpPr>
            <p:spPr>
              <a:xfrm rot="10800000">
                <a:off x="9472799" y="3273231"/>
                <a:ext cx="163625" cy="15054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08" name="Circle: Hollow 107">
                <a:extLst>
                  <a:ext uri="{FF2B5EF4-FFF2-40B4-BE49-F238E27FC236}">
                    <a16:creationId xmlns:a16="http://schemas.microsoft.com/office/drawing/2014/main" id="{191B222B-1EF0-7607-CB59-CF3C129C208E}"/>
                  </a:ext>
                </a:extLst>
              </p:cNvPr>
              <p:cNvSpPr/>
              <p:nvPr/>
            </p:nvSpPr>
            <p:spPr>
              <a:xfrm rot="10800000">
                <a:off x="9357887" y="3153565"/>
                <a:ext cx="398691" cy="398584"/>
              </a:xfrm>
              <a:prstGeom prst="donut">
                <a:avLst>
                  <a:gd name="adj" fmla="val 3926"/>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09" name="Circle: Hollow 108">
                <a:extLst>
                  <a:ext uri="{FF2B5EF4-FFF2-40B4-BE49-F238E27FC236}">
                    <a16:creationId xmlns:a16="http://schemas.microsoft.com/office/drawing/2014/main" id="{06465D4F-FAD8-7563-15B6-D557027FCB2F}"/>
                  </a:ext>
                </a:extLst>
              </p:cNvPr>
              <p:cNvSpPr/>
              <p:nvPr/>
            </p:nvSpPr>
            <p:spPr>
              <a:xfrm rot="10800000">
                <a:off x="9274814" y="3051830"/>
                <a:ext cx="564836" cy="588274"/>
              </a:xfrm>
              <a:prstGeom prst="donut">
                <a:avLst>
                  <a:gd name="adj" fmla="val 3402"/>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cxnSp>
            <p:nvCxnSpPr>
              <p:cNvPr id="110" name="Straight Connector 109">
                <a:extLst>
                  <a:ext uri="{FF2B5EF4-FFF2-40B4-BE49-F238E27FC236}">
                    <a16:creationId xmlns:a16="http://schemas.microsoft.com/office/drawing/2014/main" id="{E9E1934A-B028-970A-ACD9-E5475976D0C7}"/>
                  </a:ext>
                </a:extLst>
              </p:cNvPr>
              <p:cNvCxnSpPr>
                <a:cxnSpLocks/>
              </p:cNvCxnSpPr>
              <p:nvPr/>
            </p:nvCxnSpPr>
            <p:spPr>
              <a:xfrm flipH="1">
                <a:off x="9543109" y="3376206"/>
                <a:ext cx="4815" cy="93435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02522574-325B-DE89-8768-16AAEDA87834}"/>
                  </a:ext>
                </a:extLst>
              </p:cNvPr>
              <p:cNvSpPr/>
              <p:nvPr/>
            </p:nvSpPr>
            <p:spPr>
              <a:xfrm rot="10800000">
                <a:off x="9480542" y="4269103"/>
                <a:ext cx="121920" cy="11538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A3A216CB-9D02-0F82-BDF2-AE29565A7EDD}"/>
                  </a:ext>
                </a:extLst>
              </p:cNvPr>
              <p:cNvSpPr/>
              <p:nvPr/>
            </p:nvSpPr>
            <p:spPr>
              <a:xfrm>
                <a:off x="8800144" y="1731511"/>
                <a:ext cx="1877217" cy="18461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50" b="0" i="0" u="none" strike="noStrike" kern="1200" cap="none" spc="0" normalizeH="0" baseline="0" noProof="0">
                  <a:ln>
                    <a:noFill/>
                  </a:ln>
                  <a:effectLst/>
                  <a:uLnTx/>
                  <a:uFillTx/>
                  <a:latin typeface="Calibri" panose="020F0502020204030204"/>
                  <a:ea typeface="+mn-ea"/>
                  <a:cs typeface="+mn-cs"/>
                </a:endParaRPr>
              </a:p>
            </p:txBody>
          </p:sp>
        </p:grpSp>
        <p:sp>
          <p:nvSpPr>
            <p:cNvPr id="105" name="Rectangle 104">
              <a:extLst>
                <a:ext uri="{FF2B5EF4-FFF2-40B4-BE49-F238E27FC236}">
                  <a16:creationId xmlns:a16="http://schemas.microsoft.com/office/drawing/2014/main" id="{5841ACF9-4880-3018-A435-DEC85840D2F1}"/>
                </a:ext>
              </a:extLst>
            </p:cNvPr>
            <p:cNvSpPr/>
            <p:nvPr/>
          </p:nvSpPr>
          <p:spPr>
            <a:xfrm>
              <a:off x="5589183" y="9418903"/>
              <a:ext cx="3502970" cy="800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effectLst/>
                  <a:uLnTx/>
                  <a:uFillTx/>
                  <a:latin typeface="Calibri" panose="020F0502020204030204"/>
                  <a:ea typeface="+mn-ea"/>
                  <a:cs typeface="+mn-cs"/>
                </a:rPr>
                <a:t>Programme Design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Calibri" panose="020F0502020204030204"/>
                </a:rPr>
                <a:t>&amp; </a:t>
              </a:r>
              <a:r>
                <a:rPr kumimoji="0" lang="en-GB" sz="1000" b="1" i="0" u="none" strike="noStrike" kern="1200" cap="none" spc="0" normalizeH="0" baseline="0" noProof="0">
                  <a:ln>
                    <a:noFill/>
                  </a:ln>
                  <a:effectLst/>
                  <a:uLnTx/>
                  <a:uFillTx/>
                  <a:latin typeface="Calibri" panose="020F0502020204030204"/>
                  <a:ea typeface="+mn-ea"/>
                  <a:cs typeface="+mn-cs"/>
                </a:rPr>
                <a:t>Project Close </a:t>
              </a:r>
            </a:p>
          </p:txBody>
        </p:sp>
      </p:grpSp>
      <p:grpSp>
        <p:nvGrpSpPr>
          <p:cNvPr id="8" name="Group 7">
            <a:extLst>
              <a:ext uri="{FF2B5EF4-FFF2-40B4-BE49-F238E27FC236}">
                <a16:creationId xmlns:a16="http://schemas.microsoft.com/office/drawing/2014/main" id="{DC33FBB3-4CEF-5986-7859-ADF06CC20721}"/>
              </a:ext>
            </a:extLst>
          </p:cNvPr>
          <p:cNvGrpSpPr/>
          <p:nvPr/>
        </p:nvGrpSpPr>
        <p:grpSpPr>
          <a:xfrm>
            <a:off x="5180892" y="1680082"/>
            <a:ext cx="2549197" cy="2266282"/>
            <a:chOff x="6054958" y="1160481"/>
            <a:chExt cx="2517684" cy="2231958"/>
          </a:xfrm>
        </p:grpSpPr>
        <p:cxnSp>
          <p:nvCxnSpPr>
            <p:cNvPr id="95" name="Straight Connector 94">
              <a:extLst>
                <a:ext uri="{FF2B5EF4-FFF2-40B4-BE49-F238E27FC236}">
                  <a16:creationId xmlns:a16="http://schemas.microsoft.com/office/drawing/2014/main" id="{1C13C05D-EB81-8F21-8A67-FF653DF3B7E5}"/>
                </a:ext>
              </a:extLst>
            </p:cNvPr>
            <p:cNvCxnSpPr>
              <a:cxnSpLocks/>
            </p:cNvCxnSpPr>
            <p:nvPr/>
          </p:nvCxnSpPr>
          <p:spPr>
            <a:xfrm>
              <a:off x="6162277" y="1160481"/>
              <a:ext cx="219469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A70A5588-3A23-463A-35F4-9B987A495F97}"/>
                </a:ext>
              </a:extLst>
            </p:cNvPr>
            <p:cNvGrpSpPr/>
            <p:nvPr/>
          </p:nvGrpSpPr>
          <p:grpSpPr>
            <a:xfrm rot="10800000">
              <a:off x="6999649" y="1835477"/>
              <a:ext cx="564836" cy="1556962"/>
              <a:chOff x="3387655" y="3062351"/>
              <a:chExt cx="564836" cy="1556962"/>
            </a:xfrm>
          </p:grpSpPr>
          <p:cxnSp>
            <p:nvCxnSpPr>
              <p:cNvPr id="98" name="Straight Connector 97">
                <a:extLst>
                  <a:ext uri="{FF2B5EF4-FFF2-40B4-BE49-F238E27FC236}">
                    <a16:creationId xmlns:a16="http://schemas.microsoft.com/office/drawing/2014/main" id="{96AC1FAD-EDB1-60A9-0728-7050CABF2FCC}"/>
                  </a:ext>
                </a:extLst>
              </p:cNvPr>
              <p:cNvCxnSpPr>
                <a:cxnSpLocks/>
                <a:stCxn id="103" idx="0"/>
                <a:endCxn id="100" idx="4"/>
              </p:cNvCxnSpPr>
              <p:nvPr/>
            </p:nvCxnSpPr>
            <p:spPr>
              <a:xfrm flipH="1">
                <a:off x="3664379" y="3429995"/>
                <a:ext cx="6552" cy="107393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69D09E72-9AC4-0563-7266-7D91C0881286}"/>
                  </a:ext>
                </a:extLst>
              </p:cNvPr>
              <p:cNvGrpSpPr/>
              <p:nvPr/>
            </p:nvGrpSpPr>
            <p:grpSpPr>
              <a:xfrm>
                <a:off x="3387655" y="3062351"/>
                <a:ext cx="564836" cy="1556962"/>
                <a:chOff x="3377633" y="3071332"/>
                <a:chExt cx="564836" cy="1556962"/>
              </a:xfrm>
            </p:grpSpPr>
            <p:sp>
              <p:nvSpPr>
                <p:cNvPr id="100" name="Oval 99">
                  <a:extLst>
                    <a:ext uri="{FF2B5EF4-FFF2-40B4-BE49-F238E27FC236}">
                      <a16:creationId xmlns:a16="http://schemas.microsoft.com/office/drawing/2014/main" id="{BF84B143-B4DB-BC48-68D1-E8E3414E5200}"/>
                    </a:ext>
                  </a:extLst>
                </p:cNvPr>
                <p:cNvSpPr/>
                <p:nvPr/>
              </p:nvSpPr>
              <p:spPr>
                <a:xfrm>
                  <a:off x="3579096" y="3288432"/>
                  <a:ext cx="163625" cy="15054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01" name="Circle: Hollow 100">
                  <a:extLst>
                    <a:ext uri="{FF2B5EF4-FFF2-40B4-BE49-F238E27FC236}">
                      <a16:creationId xmlns:a16="http://schemas.microsoft.com/office/drawing/2014/main" id="{330ED84E-8FD2-D273-8854-3E335A85C4DC}"/>
                    </a:ext>
                  </a:extLst>
                </p:cNvPr>
                <p:cNvSpPr/>
                <p:nvPr/>
              </p:nvSpPr>
              <p:spPr>
                <a:xfrm>
                  <a:off x="3460914" y="3160058"/>
                  <a:ext cx="398691" cy="398584"/>
                </a:xfrm>
                <a:prstGeom prst="donut">
                  <a:avLst>
                    <a:gd name="adj" fmla="val 3926"/>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02" name="Circle: Hollow 101">
                  <a:extLst>
                    <a:ext uri="{FF2B5EF4-FFF2-40B4-BE49-F238E27FC236}">
                      <a16:creationId xmlns:a16="http://schemas.microsoft.com/office/drawing/2014/main" id="{75982517-D2B9-9C05-7CAC-40FEDB533FE0}"/>
                    </a:ext>
                  </a:extLst>
                </p:cNvPr>
                <p:cNvSpPr/>
                <p:nvPr/>
              </p:nvSpPr>
              <p:spPr>
                <a:xfrm>
                  <a:off x="3377633" y="3071332"/>
                  <a:ext cx="564836" cy="588274"/>
                </a:xfrm>
                <a:prstGeom prst="donut">
                  <a:avLst>
                    <a:gd name="adj" fmla="val 3402"/>
                  </a:avLst>
                </a:prstGeom>
                <a:solidFill>
                  <a:schemeClr val="bg1">
                    <a:lumMod val="6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6CEC4DC8-A198-DC76-4733-0287F85D033A}"/>
                    </a:ext>
                  </a:extLst>
                </p:cNvPr>
                <p:cNvSpPr/>
                <p:nvPr/>
              </p:nvSpPr>
              <p:spPr>
                <a:xfrm>
                  <a:off x="3593397" y="4512906"/>
                  <a:ext cx="121920" cy="115388"/>
                </a:xfrm>
                <a:prstGeom prst="ellipse">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grpSp>
        <p:sp>
          <p:nvSpPr>
            <p:cNvPr id="97" name="Rectangle 96">
              <a:extLst>
                <a:ext uri="{FF2B5EF4-FFF2-40B4-BE49-F238E27FC236}">
                  <a16:creationId xmlns:a16="http://schemas.microsoft.com/office/drawing/2014/main" id="{1015F924-A263-D86E-3851-FA61FFECBFAF}"/>
                </a:ext>
              </a:extLst>
            </p:cNvPr>
            <p:cNvSpPr/>
            <p:nvPr/>
          </p:nvSpPr>
          <p:spPr>
            <a:xfrm>
              <a:off x="6054958" y="1220942"/>
              <a:ext cx="2517684" cy="4919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effectLst/>
                  <a:uLnTx/>
                  <a:uFillTx/>
                  <a:latin typeface="Calibri" panose="020F0502020204030204"/>
                  <a:ea typeface="+mn-ea"/>
                  <a:cs typeface="+mn-cs"/>
                </a:rPr>
                <a:t>Recommendation Paper Gateway  &amp; Programme Design</a:t>
              </a:r>
              <a:endParaRPr kumimoji="0" lang="en-GB" sz="1000" b="0" i="0" u="none" strike="noStrike" kern="1200" cap="none" spc="0" normalizeH="0" baseline="0" noProof="0">
                <a:ln>
                  <a:noFill/>
                </a:ln>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060B63BD-1440-9439-F86C-A448D69AF567}"/>
              </a:ext>
            </a:extLst>
          </p:cNvPr>
          <p:cNvGrpSpPr/>
          <p:nvPr/>
        </p:nvGrpSpPr>
        <p:grpSpPr>
          <a:xfrm>
            <a:off x="3890947" y="3346673"/>
            <a:ext cx="1860735" cy="2240487"/>
            <a:chOff x="5375893" y="3087926"/>
            <a:chExt cx="1837732" cy="2128568"/>
          </a:xfrm>
        </p:grpSpPr>
        <p:grpSp>
          <p:nvGrpSpPr>
            <p:cNvPr id="85" name="Group 84">
              <a:extLst>
                <a:ext uri="{FF2B5EF4-FFF2-40B4-BE49-F238E27FC236}">
                  <a16:creationId xmlns:a16="http://schemas.microsoft.com/office/drawing/2014/main" id="{F9E0DC30-2234-C2E3-7CFC-9F53BE8C6E2B}"/>
                </a:ext>
              </a:extLst>
            </p:cNvPr>
            <p:cNvGrpSpPr/>
            <p:nvPr/>
          </p:nvGrpSpPr>
          <p:grpSpPr>
            <a:xfrm>
              <a:off x="5484422" y="3087926"/>
              <a:ext cx="1604058" cy="2039766"/>
              <a:chOff x="7228044" y="2813165"/>
              <a:chExt cx="1604058" cy="2039766"/>
            </a:xfrm>
          </p:grpSpPr>
          <p:grpSp>
            <p:nvGrpSpPr>
              <p:cNvPr id="87" name="Group 86">
                <a:extLst>
                  <a:ext uri="{FF2B5EF4-FFF2-40B4-BE49-F238E27FC236}">
                    <a16:creationId xmlns:a16="http://schemas.microsoft.com/office/drawing/2014/main" id="{5D2DC78F-FBB3-7031-AA1C-97916FAEDC19}"/>
                  </a:ext>
                </a:extLst>
              </p:cNvPr>
              <p:cNvGrpSpPr/>
              <p:nvPr/>
            </p:nvGrpSpPr>
            <p:grpSpPr>
              <a:xfrm>
                <a:off x="7655420" y="2813165"/>
                <a:ext cx="564836" cy="1683887"/>
                <a:chOff x="3387655" y="3062351"/>
                <a:chExt cx="564836" cy="1683887"/>
              </a:xfrm>
            </p:grpSpPr>
            <p:cxnSp>
              <p:nvCxnSpPr>
                <p:cNvPr id="89" name="Straight Connector 88">
                  <a:extLst>
                    <a:ext uri="{FF2B5EF4-FFF2-40B4-BE49-F238E27FC236}">
                      <a16:creationId xmlns:a16="http://schemas.microsoft.com/office/drawing/2014/main" id="{3C5F7B69-5AB6-9326-3F37-99C177504464}"/>
                    </a:ext>
                  </a:extLst>
                </p:cNvPr>
                <p:cNvCxnSpPr>
                  <a:cxnSpLocks/>
                  <a:stCxn id="94" idx="0"/>
                  <a:endCxn id="91" idx="4"/>
                </p:cNvCxnSpPr>
                <p:nvPr/>
              </p:nvCxnSpPr>
              <p:spPr>
                <a:xfrm flipV="1">
                  <a:off x="3661748" y="3429995"/>
                  <a:ext cx="9183" cy="120085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A79ED9F9-A328-DE43-0EC9-BA5CC41E360D}"/>
                    </a:ext>
                  </a:extLst>
                </p:cNvPr>
                <p:cNvGrpSpPr/>
                <p:nvPr/>
              </p:nvGrpSpPr>
              <p:grpSpPr>
                <a:xfrm>
                  <a:off x="3387655" y="3062351"/>
                  <a:ext cx="564836" cy="1683887"/>
                  <a:chOff x="3377633" y="3071332"/>
                  <a:chExt cx="564836" cy="1683887"/>
                </a:xfrm>
              </p:grpSpPr>
              <p:sp>
                <p:nvSpPr>
                  <p:cNvPr id="91" name="Oval 90">
                    <a:extLst>
                      <a:ext uri="{FF2B5EF4-FFF2-40B4-BE49-F238E27FC236}">
                        <a16:creationId xmlns:a16="http://schemas.microsoft.com/office/drawing/2014/main" id="{EBD5FFC2-15CD-3E84-B2D0-4E9437F061F8}"/>
                      </a:ext>
                    </a:extLst>
                  </p:cNvPr>
                  <p:cNvSpPr/>
                  <p:nvPr/>
                </p:nvSpPr>
                <p:spPr>
                  <a:xfrm>
                    <a:off x="3579096" y="3288432"/>
                    <a:ext cx="163625" cy="1505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92" name="Circle: Hollow 91">
                    <a:extLst>
                      <a:ext uri="{FF2B5EF4-FFF2-40B4-BE49-F238E27FC236}">
                        <a16:creationId xmlns:a16="http://schemas.microsoft.com/office/drawing/2014/main" id="{60E800A7-8061-B1F6-A49F-8B45938B3C0C}"/>
                      </a:ext>
                    </a:extLst>
                  </p:cNvPr>
                  <p:cNvSpPr/>
                  <p:nvPr/>
                </p:nvSpPr>
                <p:spPr>
                  <a:xfrm>
                    <a:off x="3460914" y="3160058"/>
                    <a:ext cx="398691" cy="398584"/>
                  </a:xfrm>
                  <a:prstGeom prst="donut">
                    <a:avLst>
                      <a:gd name="adj" fmla="val 392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93" name="Circle: Hollow 92">
                    <a:extLst>
                      <a:ext uri="{FF2B5EF4-FFF2-40B4-BE49-F238E27FC236}">
                        <a16:creationId xmlns:a16="http://schemas.microsoft.com/office/drawing/2014/main" id="{FE9C5FC8-63FA-D4ED-3E89-300D3B41F843}"/>
                      </a:ext>
                    </a:extLst>
                  </p:cNvPr>
                  <p:cNvSpPr/>
                  <p:nvPr/>
                </p:nvSpPr>
                <p:spPr>
                  <a:xfrm>
                    <a:off x="3377633" y="3071332"/>
                    <a:ext cx="564836" cy="588274"/>
                  </a:xfrm>
                  <a:prstGeom prst="donut">
                    <a:avLst>
                      <a:gd name="adj" fmla="val 340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607FD64E-8F8D-A2EC-FD8B-D0D20EA9A253}"/>
                      </a:ext>
                    </a:extLst>
                  </p:cNvPr>
                  <p:cNvSpPr/>
                  <p:nvPr/>
                </p:nvSpPr>
                <p:spPr>
                  <a:xfrm>
                    <a:off x="3590766" y="4639831"/>
                    <a:ext cx="121920" cy="1153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grpSp>
          <p:cxnSp>
            <p:nvCxnSpPr>
              <p:cNvPr id="88" name="Straight Connector 87">
                <a:extLst>
                  <a:ext uri="{FF2B5EF4-FFF2-40B4-BE49-F238E27FC236}">
                    <a16:creationId xmlns:a16="http://schemas.microsoft.com/office/drawing/2014/main" id="{E72E8F19-D8A0-347E-C200-6CD5258C0620}"/>
                  </a:ext>
                </a:extLst>
              </p:cNvPr>
              <p:cNvCxnSpPr>
                <a:cxnSpLocks/>
              </p:cNvCxnSpPr>
              <p:nvPr/>
            </p:nvCxnSpPr>
            <p:spPr>
              <a:xfrm>
                <a:off x="7228044" y="4852931"/>
                <a:ext cx="160405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86" name="Rectangle 85">
              <a:extLst>
                <a:ext uri="{FF2B5EF4-FFF2-40B4-BE49-F238E27FC236}">
                  <a16:creationId xmlns:a16="http://schemas.microsoft.com/office/drawing/2014/main" id="{ADE2748E-3AEA-FC8A-3080-9157E90B27D7}"/>
                </a:ext>
              </a:extLst>
            </p:cNvPr>
            <p:cNvSpPr/>
            <p:nvPr/>
          </p:nvSpPr>
          <p:spPr>
            <a:xfrm>
              <a:off x="5375893" y="4741923"/>
              <a:ext cx="1837732" cy="4745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effectLst/>
                  <a:uLnTx/>
                  <a:uFillTx/>
                  <a:latin typeface="Calibri" panose="020F0502020204030204"/>
                  <a:ea typeface="+mn-ea"/>
                  <a:cs typeface="+mn-cs"/>
                </a:rPr>
                <a:t>Recommendation Design</a:t>
              </a:r>
            </a:p>
          </p:txBody>
        </p:sp>
      </p:grpSp>
      <p:sp>
        <p:nvSpPr>
          <p:cNvPr id="10" name="Arrow: Right 9">
            <a:extLst>
              <a:ext uri="{FF2B5EF4-FFF2-40B4-BE49-F238E27FC236}">
                <a16:creationId xmlns:a16="http://schemas.microsoft.com/office/drawing/2014/main" id="{10ECFB41-71EF-CEFA-5406-9C915527D643}"/>
              </a:ext>
            </a:extLst>
          </p:cNvPr>
          <p:cNvSpPr/>
          <p:nvPr/>
        </p:nvSpPr>
        <p:spPr>
          <a:xfrm>
            <a:off x="1689311" y="6306222"/>
            <a:ext cx="4224928" cy="475578"/>
          </a:xfrm>
          <a:prstGeom prst="rightArrow">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rPr>
              <a:t>Phase 4 </a:t>
            </a:r>
          </a:p>
        </p:txBody>
      </p:sp>
      <p:sp>
        <p:nvSpPr>
          <p:cNvPr id="11" name="TextBox 10">
            <a:extLst>
              <a:ext uri="{FF2B5EF4-FFF2-40B4-BE49-F238E27FC236}">
                <a16:creationId xmlns:a16="http://schemas.microsoft.com/office/drawing/2014/main" id="{6115B48C-5CFA-D5BE-A6B0-759606977DED}"/>
              </a:ext>
            </a:extLst>
          </p:cNvPr>
          <p:cNvSpPr txBox="1"/>
          <p:nvPr/>
        </p:nvSpPr>
        <p:spPr>
          <a:xfrm>
            <a:off x="1982032" y="3644893"/>
            <a:ext cx="1211708" cy="3260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0000"/>
                </a:solidFill>
                <a:effectLst/>
                <a:uLnTx/>
                <a:uFillTx/>
                <a:latin typeface="Calibri" panose="020F0502020204030204"/>
                <a:ea typeface="+mn-ea"/>
                <a:cs typeface="+mn-cs"/>
              </a:rPr>
              <a:t>June </a:t>
            </a:r>
          </a:p>
        </p:txBody>
      </p:sp>
      <p:sp>
        <p:nvSpPr>
          <p:cNvPr id="12" name="TextBox 11">
            <a:extLst>
              <a:ext uri="{FF2B5EF4-FFF2-40B4-BE49-F238E27FC236}">
                <a16:creationId xmlns:a16="http://schemas.microsoft.com/office/drawing/2014/main" id="{BFF6C213-FB42-3F14-FAEF-852CF2FA2ADF}"/>
              </a:ext>
            </a:extLst>
          </p:cNvPr>
          <p:cNvSpPr txBox="1"/>
          <p:nvPr/>
        </p:nvSpPr>
        <p:spPr>
          <a:xfrm>
            <a:off x="3359002" y="3612687"/>
            <a:ext cx="1211708" cy="3260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C000"/>
                </a:solidFill>
                <a:effectLst/>
                <a:uLnTx/>
                <a:uFillTx/>
                <a:latin typeface="Calibri" panose="020F0502020204030204"/>
                <a:ea typeface="+mn-ea"/>
                <a:cs typeface="+mn-cs"/>
              </a:rPr>
              <a:t>July </a:t>
            </a:r>
            <a:endParaRPr kumimoji="0" lang="en-GB" sz="9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C271E0D-8566-F722-7F88-29B3B4423DB2}"/>
              </a:ext>
            </a:extLst>
          </p:cNvPr>
          <p:cNvSpPr txBox="1"/>
          <p:nvPr/>
        </p:nvSpPr>
        <p:spPr>
          <a:xfrm>
            <a:off x="4741250" y="3623409"/>
            <a:ext cx="1211708" cy="3260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B050"/>
                </a:solidFill>
                <a:effectLst/>
                <a:uLnTx/>
                <a:uFillTx/>
                <a:latin typeface="Calibri" panose="020F0502020204030204"/>
                <a:ea typeface="+mn-ea"/>
                <a:cs typeface="+mn-cs"/>
              </a:rPr>
              <a:t>Aug</a:t>
            </a:r>
            <a:endParaRPr kumimoji="0" lang="en-GB" sz="900" b="0" i="0" u="none" strike="noStrike" kern="1200" cap="none" spc="0" normalizeH="0" baseline="0" noProof="0">
              <a:ln>
                <a:noFill/>
              </a:ln>
              <a:solidFill>
                <a:srgbClr val="00B05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7548D1E-916E-2F23-9596-8EE83497A711}"/>
              </a:ext>
            </a:extLst>
          </p:cNvPr>
          <p:cNvSpPr txBox="1"/>
          <p:nvPr/>
        </p:nvSpPr>
        <p:spPr>
          <a:xfrm>
            <a:off x="6634213" y="3644893"/>
            <a:ext cx="1211708" cy="32600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7030A0"/>
                </a:solidFill>
                <a:effectLst/>
                <a:uLnTx/>
                <a:uFillTx/>
                <a:latin typeface="Calibri" panose="020F0502020204030204"/>
                <a:ea typeface="+mn-ea"/>
                <a:cs typeface="+mn-cs"/>
              </a:rPr>
              <a:t>Sept</a:t>
            </a:r>
            <a:endParaRPr kumimoji="0" lang="en-GB" sz="9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15" name="Arrow: Right 14">
            <a:extLst>
              <a:ext uri="{FF2B5EF4-FFF2-40B4-BE49-F238E27FC236}">
                <a16:creationId xmlns:a16="http://schemas.microsoft.com/office/drawing/2014/main" id="{CC66BB1B-3984-39F5-F4A1-E382A3C8C4F6}"/>
              </a:ext>
            </a:extLst>
          </p:cNvPr>
          <p:cNvSpPr/>
          <p:nvPr/>
        </p:nvSpPr>
        <p:spPr>
          <a:xfrm>
            <a:off x="5992959" y="6319517"/>
            <a:ext cx="2822476" cy="448988"/>
          </a:xfrm>
          <a:prstGeom prst="rightArrow">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rPr>
              <a:t>Phase 5</a:t>
            </a:r>
          </a:p>
        </p:txBody>
      </p:sp>
      <p:grpSp>
        <p:nvGrpSpPr>
          <p:cNvPr id="16" name="Group 15">
            <a:extLst>
              <a:ext uri="{FF2B5EF4-FFF2-40B4-BE49-F238E27FC236}">
                <a16:creationId xmlns:a16="http://schemas.microsoft.com/office/drawing/2014/main" id="{27B20225-C5B9-CBFA-8CB5-A722A053F2C8}"/>
              </a:ext>
            </a:extLst>
          </p:cNvPr>
          <p:cNvGrpSpPr/>
          <p:nvPr/>
        </p:nvGrpSpPr>
        <p:grpSpPr>
          <a:xfrm>
            <a:off x="2443106" y="1903067"/>
            <a:ext cx="2233797" cy="2022758"/>
            <a:chOff x="6454529" y="1400316"/>
            <a:chExt cx="2206183" cy="1992123"/>
          </a:xfrm>
        </p:grpSpPr>
        <p:cxnSp>
          <p:nvCxnSpPr>
            <p:cNvPr id="76" name="Straight Connector 75">
              <a:extLst>
                <a:ext uri="{FF2B5EF4-FFF2-40B4-BE49-F238E27FC236}">
                  <a16:creationId xmlns:a16="http://schemas.microsoft.com/office/drawing/2014/main" id="{4EDC342B-550A-9167-2149-AD72F3C40070}"/>
                </a:ext>
              </a:extLst>
            </p:cNvPr>
            <p:cNvCxnSpPr>
              <a:cxnSpLocks/>
            </p:cNvCxnSpPr>
            <p:nvPr/>
          </p:nvCxnSpPr>
          <p:spPr>
            <a:xfrm>
              <a:off x="6454529" y="1400316"/>
              <a:ext cx="18091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F9299516-196E-B97D-FDEF-4436E936ADCD}"/>
                </a:ext>
              </a:extLst>
            </p:cNvPr>
            <p:cNvGrpSpPr/>
            <p:nvPr/>
          </p:nvGrpSpPr>
          <p:grpSpPr>
            <a:xfrm rot="10800000">
              <a:off x="6999649" y="1835477"/>
              <a:ext cx="564836" cy="1556962"/>
              <a:chOff x="3387655" y="3062351"/>
              <a:chExt cx="564836" cy="1556962"/>
            </a:xfrm>
          </p:grpSpPr>
          <p:cxnSp>
            <p:nvCxnSpPr>
              <p:cNvPr id="79" name="Straight Connector 78">
                <a:extLst>
                  <a:ext uri="{FF2B5EF4-FFF2-40B4-BE49-F238E27FC236}">
                    <a16:creationId xmlns:a16="http://schemas.microsoft.com/office/drawing/2014/main" id="{BB6B3282-E728-EB1A-942D-F49B070C0E82}"/>
                  </a:ext>
                </a:extLst>
              </p:cNvPr>
              <p:cNvCxnSpPr>
                <a:cxnSpLocks/>
                <a:stCxn id="84" idx="0"/>
                <a:endCxn id="81" idx="4"/>
              </p:cNvCxnSpPr>
              <p:nvPr/>
            </p:nvCxnSpPr>
            <p:spPr>
              <a:xfrm flipH="1">
                <a:off x="3664379" y="3429995"/>
                <a:ext cx="6552" cy="107393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DA0F4C2B-AD30-DA67-E65C-4058E4AE3C7F}"/>
                  </a:ext>
                </a:extLst>
              </p:cNvPr>
              <p:cNvGrpSpPr/>
              <p:nvPr/>
            </p:nvGrpSpPr>
            <p:grpSpPr>
              <a:xfrm>
                <a:off x="3387655" y="3062351"/>
                <a:ext cx="564836" cy="1556962"/>
                <a:chOff x="3377633" y="3071332"/>
                <a:chExt cx="564836" cy="1556962"/>
              </a:xfrm>
            </p:grpSpPr>
            <p:sp>
              <p:nvSpPr>
                <p:cNvPr id="81" name="Oval 80">
                  <a:extLst>
                    <a:ext uri="{FF2B5EF4-FFF2-40B4-BE49-F238E27FC236}">
                      <a16:creationId xmlns:a16="http://schemas.microsoft.com/office/drawing/2014/main" id="{01DBD902-5D6D-4C68-8B40-4817861DF8D0}"/>
                    </a:ext>
                  </a:extLst>
                </p:cNvPr>
                <p:cNvSpPr/>
                <p:nvPr/>
              </p:nvSpPr>
              <p:spPr>
                <a:xfrm>
                  <a:off x="3579096" y="3288432"/>
                  <a:ext cx="163625" cy="15054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82" name="Circle: Hollow 81">
                  <a:extLst>
                    <a:ext uri="{FF2B5EF4-FFF2-40B4-BE49-F238E27FC236}">
                      <a16:creationId xmlns:a16="http://schemas.microsoft.com/office/drawing/2014/main" id="{C4323727-89DF-85E5-693D-E337495CAC49}"/>
                    </a:ext>
                  </a:extLst>
                </p:cNvPr>
                <p:cNvSpPr/>
                <p:nvPr/>
              </p:nvSpPr>
              <p:spPr>
                <a:xfrm>
                  <a:off x="3460914" y="3160058"/>
                  <a:ext cx="398691" cy="398584"/>
                </a:xfrm>
                <a:prstGeom prst="donut">
                  <a:avLst>
                    <a:gd name="adj" fmla="val 3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83" name="Circle: Hollow 82">
                  <a:extLst>
                    <a:ext uri="{FF2B5EF4-FFF2-40B4-BE49-F238E27FC236}">
                      <a16:creationId xmlns:a16="http://schemas.microsoft.com/office/drawing/2014/main" id="{535F3BB5-95EF-79D0-71D2-39241C05A986}"/>
                    </a:ext>
                  </a:extLst>
                </p:cNvPr>
                <p:cNvSpPr/>
                <p:nvPr/>
              </p:nvSpPr>
              <p:spPr>
                <a:xfrm>
                  <a:off x="3377633" y="3071332"/>
                  <a:ext cx="564836" cy="588274"/>
                </a:xfrm>
                <a:prstGeom prst="donut">
                  <a:avLst>
                    <a:gd name="adj" fmla="val 34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C036B836-F691-6B9E-E281-1B0899399DBC}"/>
                    </a:ext>
                  </a:extLst>
                </p:cNvPr>
                <p:cNvSpPr/>
                <p:nvPr/>
              </p:nvSpPr>
              <p:spPr>
                <a:xfrm>
                  <a:off x="3593397" y="4512906"/>
                  <a:ext cx="121920" cy="1153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grpSp>
        <p:sp>
          <p:nvSpPr>
            <p:cNvPr id="78" name="Rectangle 77">
              <a:extLst>
                <a:ext uri="{FF2B5EF4-FFF2-40B4-BE49-F238E27FC236}">
                  <a16:creationId xmlns:a16="http://schemas.microsoft.com/office/drawing/2014/main" id="{59C7D592-B8F4-CED7-3E47-AD8143CE4722}"/>
                </a:ext>
              </a:extLst>
            </p:cNvPr>
            <p:cNvSpPr/>
            <p:nvPr/>
          </p:nvSpPr>
          <p:spPr>
            <a:xfrm>
              <a:off x="6597520" y="1475561"/>
              <a:ext cx="2063192" cy="2568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effectLst/>
                  <a:uLnTx/>
                  <a:uFillTx/>
                  <a:latin typeface="Calibri" panose="020F0502020204030204"/>
                  <a:ea typeface="+mn-ea"/>
                  <a:cs typeface="+mn-cs"/>
                </a:rPr>
                <a:t>Recommendation Design</a:t>
              </a:r>
              <a:endParaRPr kumimoji="0" lang="en-GB" sz="1000" b="0" i="0" u="none" strike="noStrike" kern="1200" cap="none" spc="0" normalizeH="0" baseline="0" noProof="0">
                <a:ln>
                  <a:noFill/>
                </a:ln>
                <a:effectLst/>
                <a:uLnTx/>
                <a:uFillTx/>
                <a:latin typeface="Calibri" panose="020F0502020204030204"/>
                <a:ea typeface="+mn-ea"/>
                <a:cs typeface="+mn-cs"/>
              </a:endParaRPr>
            </a:p>
          </p:txBody>
        </p:sp>
      </p:grpSp>
      <p:graphicFrame>
        <p:nvGraphicFramePr>
          <p:cNvPr id="115" name="Diagram 114">
            <a:extLst>
              <a:ext uri="{FF2B5EF4-FFF2-40B4-BE49-F238E27FC236}">
                <a16:creationId xmlns:a16="http://schemas.microsoft.com/office/drawing/2014/main" id="{10A11651-CD75-603D-FA16-EBFDC09CD841}"/>
              </a:ext>
            </a:extLst>
          </p:cNvPr>
          <p:cNvGraphicFramePr/>
          <p:nvPr>
            <p:extLst>
              <p:ext uri="{D42A27DB-BD31-4B8C-83A1-F6EECF244321}">
                <p14:modId xmlns:p14="http://schemas.microsoft.com/office/powerpoint/2010/main" val="1166970171"/>
              </p:ext>
            </p:extLst>
          </p:nvPr>
        </p:nvGraphicFramePr>
        <p:xfrm>
          <a:off x="476118" y="74416"/>
          <a:ext cx="11033682" cy="1057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1" name="Straight Connector 120">
            <a:extLst>
              <a:ext uri="{FF2B5EF4-FFF2-40B4-BE49-F238E27FC236}">
                <a16:creationId xmlns:a16="http://schemas.microsoft.com/office/drawing/2014/main" id="{F9D1984D-250D-C6F5-5EBF-606870D2FD99}"/>
              </a:ext>
            </a:extLst>
          </p:cNvPr>
          <p:cNvCxnSpPr>
            <a:cxnSpLocks/>
          </p:cNvCxnSpPr>
          <p:nvPr/>
        </p:nvCxnSpPr>
        <p:spPr>
          <a:xfrm>
            <a:off x="9305925" y="1680082"/>
            <a:ext cx="15903" cy="49482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87477F3F-874D-5D1B-BFAF-0441AE1F7D51}"/>
              </a:ext>
            </a:extLst>
          </p:cNvPr>
          <p:cNvCxnSpPr>
            <a:cxnSpLocks/>
          </p:cNvCxnSpPr>
          <p:nvPr/>
        </p:nvCxnSpPr>
        <p:spPr>
          <a:xfrm>
            <a:off x="9557956" y="3676960"/>
            <a:ext cx="142297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C4F85A4C-6D5C-DBCE-9E48-4AE3A3C82034}"/>
              </a:ext>
            </a:extLst>
          </p:cNvPr>
          <p:cNvSpPr txBox="1"/>
          <p:nvPr/>
        </p:nvSpPr>
        <p:spPr>
          <a:xfrm>
            <a:off x="9158099" y="3722634"/>
            <a:ext cx="12117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B0F0"/>
                </a:solidFill>
                <a:effectLst/>
                <a:uLnTx/>
                <a:uFillTx/>
                <a:latin typeface="Calibri" panose="020F0502020204030204"/>
                <a:ea typeface="+mn-ea"/>
                <a:cs typeface="+mn-cs"/>
              </a:rPr>
              <a:t>Oct</a:t>
            </a:r>
          </a:p>
        </p:txBody>
      </p:sp>
      <p:grpSp>
        <p:nvGrpSpPr>
          <p:cNvPr id="129" name="Group 128">
            <a:extLst>
              <a:ext uri="{FF2B5EF4-FFF2-40B4-BE49-F238E27FC236}">
                <a16:creationId xmlns:a16="http://schemas.microsoft.com/office/drawing/2014/main" id="{0CE7DF1F-B49A-F022-2857-5BA100C0C971}"/>
              </a:ext>
            </a:extLst>
          </p:cNvPr>
          <p:cNvGrpSpPr/>
          <p:nvPr/>
        </p:nvGrpSpPr>
        <p:grpSpPr>
          <a:xfrm>
            <a:off x="9469654" y="2193024"/>
            <a:ext cx="1870298" cy="1780115"/>
            <a:chOff x="5278991" y="1923046"/>
            <a:chExt cx="1847177" cy="1753154"/>
          </a:xfrm>
        </p:grpSpPr>
        <p:grpSp>
          <p:nvGrpSpPr>
            <p:cNvPr id="130" name="Group 129">
              <a:extLst>
                <a:ext uri="{FF2B5EF4-FFF2-40B4-BE49-F238E27FC236}">
                  <a16:creationId xmlns:a16="http://schemas.microsoft.com/office/drawing/2014/main" id="{C7715665-C508-6EFD-5879-45249E46C626}"/>
                </a:ext>
              </a:extLst>
            </p:cNvPr>
            <p:cNvGrpSpPr/>
            <p:nvPr/>
          </p:nvGrpSpPr>
          <p:grpSpPr>
            <a:xfrm>
              <a:off x="5613345" y="1923046"/>
              <a:ext cx="1182251" cy="1753154"/>
              <a:chOff x="7356967" y="1648285"/>
              <a:chExt cx="1182251" cy="1753154"/>
            </a:xfrm>
          </p:grpSpPr>
          <p:grpSp>
            <p:nvGrpSpPr>
              <p:cNvPr id="132" name="Group 131">
                <a:extLst>
                  <a:ext uri="{FF2B5EF4-FFF2-40B4-BE49-F238E27FC236}">
                    <a16:creationId xmlns:a16="http://schemas.microsoft.com/office/drawing/2014/main" id="{8C5DF6A8-2C41-4316-5B40-7D6E2725FC89}"/>
                  </a:ext>
                </a:extLst>
              </p:cNvPr>
              <p:cNvGrpSpPr/>
              <p:nvPr/>
            </p:nvGrpSpPr>
            <p:grpSpPr>
              <a:xfrm>
                <a:off x="7655420" y="2156243"/>
                <a:ext cx="564836" cy="1245196"/>
                <a:chOff x="3387655" y="2405429"/>
                <a:chExt cx="564836" cy="1245196"/>
              </a:xfrm>
            </p:grpSpPr>
            <p:cxnSp>
              <p:nvCxnSpPr>
                <p:cNvPr id="134" name="Straight Connector 133">
                  <a:extLst>
                    <a:ext uri="{FF2B5EF4-FFF2-40B4-BE49-F238E27FC236}">
                      <a16:creationId xmlns:a16="http://schemas.microsoft.com/office/drawing/2014/main" id="{1A6D3D14-42A7-97B2-A460-6F3D03F6CA92}"/>
                    </a:ext>
                  </a:extLst>
                </p:cNvPr>
                <p:cNvCxnSpPr>
                  <a:cxnSpLocks/>
                </p:cNvCxnSpPr>
                <p:nvPr/>
              </p:nvCxnSpPr>
              <p:spPr>
                <a:xfrm flipV="1">
                  <a:off x="3664834" y="2490618"/>
                  <a:ext cx="6097" cy="85399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2461BB9E-181F-2492-DF90-C07D9654F102}"/>
                    </a:ext>
                  </a:extLst>
                </p:cNvPr>
                <p:cNvGrpSpPr/>
                <p:nvPr/>
              </p:nvGrpSpPr>
              <p:grpSpPr>
                <a:xfrm>
                  <a:off x="3387655" y="2405429"/>
                  <a:ext cx="564836" cy="1245196"/>
                  <a:chOff x="3377633" y="2414410"/>
                  <a:chExt cx="564836" cy="1245196"/>
                </a:xfrm>
              </p:grpSpPr>
              <p:sp>
                <p:nvSpPr>
                  <p:cNvPr id="136" name="Oval 135">
                    <a:extLst>
                      <a:ext uri="{FF2B5EF4-FFF2-40B4-BE49-F238E27FC236}">
                        <a16:creationId xmlns:a16="http://schemas.microsoft.com/office/drawing/2014/main" id="{F8F8D27F-A4D4-036B-EF00-C99B7B9F27DB}"/>
                      </a:ext>
                    </a:extLst>
                  </p:cNvPr>
                  <p:cNvSpPr/>
                  <p:nvPr/>
                </p:nvSpPr>
                <p:spPr>
                  <a:xfrm>
                    <a:off x="3579096" y="3288432"/>
                    <a:ext cx="163625" cy="15054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37" name="Circle: Hollow 136">
                    <a:extLst>
                      <a:ext uri="{FF2B5EF4-FFF2-40B4-BE49-F238E27FC236}">
                        <a16:creationId xmlns:a16="http://schemas.microsoft.com/office/drawing/2014/main" id="{E31983A8-2180-C1B7-EACF-3EAE59044080}"/>
                      </a:ext>
                    </a:extLst>
                  </p:cNvPr>
                  <p:cNvSpPr/>
                  <p:nvPr/>
                </p:nvSpPr>
                <p:spPr>
                  <a:xfrm>
                    <a:off x="3460914" y="3160058"/>
                    <a:ext cx="398691" cy="398584"/>
                  </a:xfrm>
                  <a:prstGeom prst="donut">
                    <a:avLst>
                      <a:gd name="adj" fmla="val 39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38" name="Circle: Hollow 137">
                    <a:extLst>
                      <a:ext uri="{FF2B5EF4-FFF2-40B4-BE49-F238E27FC236}">
                        <a16:creationId xmlns:a16="http://schemas.microsoft.com/office/drawing/2014/main" id="{BF111339-F25A-0ABF-93D0-8F2C70E6EE8A}"/>
                      </a:ext>
                    </a:extLst>
                  </p:cNvPr>
                  <p:cNvSpPr/>
                  <p:nvPr/>
                </p:nvSpPr>
                <p:spPr>
                  <a:xfrm>
                    <a:off x="3377633" y="3071332"/>
                    <a:ext cx="564836" cy="588274"/>
                  </a:xfrm>
                  <a:prstGeom prst="donut">
                    <a:avLst>
                      <a:gd name="adj" fmla="val 3402"/>
                    </a:avLst>
                  </a:prstGeom>
                  <a:solidFill>
                    <a:schemeClr val="bg1">
                      <a:lumMod val="6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id="{B2DD43C5-5079-6399-976B-CC3E95A5C756}"/>
                      </a:ext>
                    </a:extLst>
                  </p:cNvPr>
                  <p:cNvSpPr/>
                  <p:nvPr/>
                </p:nvSpPr>
                <p:spPr>
                  <a:xfrm>
                    <a:off x="3603259" y="2414410"/>
                    <a:ext cx="121920" cy="11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grpSp>
          <p:cxnSp>
            <p:nvCxnSpPr>
              <p:cNvPr id="133" name="Straight Connector 132">
                <a:extLst>
                  <a:ext uri="{FF2B5EF4-FFF2-40B4-BE49-F238E27FC236}">
                    <a16:creationId xmlns:a16="http://schemas.microsoft.com/office/drawing/2014/main" id="{1F3A995B-587C-A8AD-093D-76E037CDF35A}"/>
                  </a:ext>
                </a:extLst>
              </p:cNvPr>
              <p:cNvCxnSpPr>
                <a:cxnSpLocks/>
              </p:cNvCxnSpPr>
              <p:nvPr/>
            </p:nvCxnSpPr>
            <p:spPr>
              <a:xfrm>
                <a:off x="7356967" y="1648285"/>
                <a:ext cx="118225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31" name="Rectangle 130">
              <a:extLst>
                <a:ext uri="{FF2B5EF4-FFF2-40B4-BE49-F238E27FC236}">
                  <a16:creationId xmlns:a16="http://schemas.microsoft.com/office/drawing/2014/main" id="{DE24E3E9-8418-2BC2-9B34-A4681372CE9F}"/>
                </a:ext>
              </a:extLst>
            </p:cNvPr>
            <p:cNvSpPr/>
            <p:nvPr/>
          </p:nvSpPr>
          <p:spPr>
            <a:xfrm>
              <a:off x="5278991" y="1987410"/>
              <a:ext cx="1847177" cy="2424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Calibri" panose="020F0502020204030204"/>
                </a:rPr>
                <a:t>Programme Starts</a:t>
              </a:r>
              <a:endParaRPr kumimoji="0" lang="en-GB" sz="1000" b="1" i="0" u="none" strike="noStrike" kern="1200" cap="none" spc="0" normalizeH="0" baseline="0" noProof="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345709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6E1F2F-D9C6-4B80-B776-C34CC1C22CE5}"/>
              </a:ext>
            </a:extLst>
          </p:cNvPr>
          <p:cNvSpPr/>
          <p:nvPr/>
        </p:nvSpPr>
        <p:spPr>
          <a:xfrm>
            <a:off x="506915" y="511388"/>
            <a:ext cx="3201366"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latin typeface="+mj-lt"/>
                <a:ea typeface="+mj-ea"/>
                <a:cs typeface="+mj-cs"/>
                <a:sym typeface="Helvetica Neue"/>
              </a:rPr>
              <a:t>MPS Highlights</a:t>
            </a:r>
          </a:p>
        </p:txBody>
      </p:sp>
      <p:sp>
        <p:nvSpPr>
          <p:cNvPr id="7" name="TextBox 6">
            <a:extLst>
              <a:ext uri="{FF2B5EF4-FFF2-40B4-BE49-F238E27FC236}">
                <a16:creationId xmlns:a16="http://schemas.microsoft.com/office/drawing/2014/main" id="{562E853C-7E93-402A-94DB-B0F30CAEC285}"/>
              </a:ext>
            </a:extLst>
          </p:cNvPr>
          <p:cNvSpPr txBox="1"/>
          <p:nvPr/>
        </p:nvSpPr>
        <p:spPr>
          <a:xfrm>
            <a:off x="4835711" y="10138"/>
            <a:ext cx="6555347" cy="6998174"/>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dirty="0">
              <a:sym typeface="Helvetica Neue"/>
            </a:endParaRPr>
          </a:p>
        </p:txBody>
      </p:sp>
      <p:sp>
        <p:nvSpPr>
          <p:cNvPr id="13" name="TextBox 12">
            <a:extLst>
              <a:ext uri="{FF2B5EF4-FFF2-40B4-BE49-F238E27FC236}">
                <a16:creationId xmlns:a16="http://schemas.microsoft.com/office/drawing/2014/main" id="{5FF1C4F0-385C-3F2A-0325-0AC77AFCF801}"/>
              </a:ext>
            </a:extLst>
          </p:cNvPr>
          <p:cNvSpPr txBox="1"/>
          <p:nvPr/>
        </p:nvSpPr>
        <p:spPr>
          <a:xfrm>
            <a:off x="4407888" y="345983"/>
            <a:ext cx="6167436" cy="6463308"/>
          </a:xfrm>
          <a:prstGeom prst="rect">
            <a:avLst/>
          </a:prstGeom>
          <a:noFill/>
        </p:spPr>
        <p:txBody>
          <a:bodyPr wrap="square">
            <a:spAutoFit/>
          </a:bodyPr>
          <a:lstStyle/>
          <a:p>
            <a:r>
              <a:rPr lang="en-GB" sz="1800" b="0" i="0" u="none" strike="noStrike" baseline="0" dirty="0">
                <a:solidFill>
                  <a:srgbClr val="000000"/>
                </a:solidFill>
                <a:latin typeface="Arial" panose="020B0604020202020204" pitchFamily="34" charset="0"/>
              </a:rPr>
              <a:t>The majority of children in the South West are in care because of </a:t>
            </a:r>
          </a:p>
          <a:p>
            <a:r>
              <a:rPr lang="en-GB" sz="1800" b="0" i="0" u="none" strike="noStrike" baseline="0" dirty="0">
                <a:solidFill>
                  <a:srgbClr val="000000"/>
                </a:solidFill>
                <a:latin typeface="Arial" panose="020B0604020202020204" pitchFamily="34" charset="0"/>
              </a:rPr>
              <a:t>‘abuse or neglect’ (63%), </a:t>
            </a:r>
          </a:p>
          <a:p>
            <a:r>
              <a:rPr lang="en-GB" sz="1800" b="0" i="0" u="none" strike="noStrike" baseline="0" dirty="0">
                <a:solidFill>
                  <a:srgbClr val="000000"/>
                </a:solidFill>
                <a:latin typeface="Arial" panose="020B0604020202020204" pitchFamily="34" charset="0"/>
              </a:rPr>
              <a:t>with family dysfunction (12%)</a:t>
            </a:r>
          </a:p>
          <a:p>
            <a:r>
              <a:rPr lang="en-GB" sz="1800" b="0" i="0" u="none" strike="noStrike" baseline="0" dirty="0">
                <a:solidFill>
                  <a:srgbClr val="000000"/>
                </a:solidFill>
                <a:latin typeface="Arial" panose="020B0604020202020204" pitchFamily="34" charset="0"/>
              </a:rPr>
              <a:t>‘family in acute stress’ (10%)</a:t>
            </a:r>
          </a:p>
          <a:p>
            <a:endParaRPr lang="en-GB"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The age profile of children in care in the South West is similar to other regions </a:t>
            </a:r>
          </a:p>
          <a:p>
            <a:r>
              <a:rPr lang="en-GB" sz="1800" b="0" i="0" u="none" strike="noStrike" baseline="0" dirty="0">
                <a:solidFill>
                  <a:srgbClr val="000000"/>
                </a:solidFill>
                <a:latin typeface="Arial" panose="020B0604020202020204" pitchFamily="34" charset="0"/>
              </a:rPr>
              <a:t>aged 10 to 15 years (41%)</a:t>
            </a:r>
          </a:p>
          <a:p>
            <a:r>
              <a:rPr lang="en-GB" sz="1800" b="0" i="0" u="none" strike="noStrike" baseline="0" dirty="0">
                <a:solidFill>
                  <a:srgbClr val="000000"/>
                </a:solidFill>
                <a:latin typeface="Arial" panose="020B0604020202020204" pitchFamily="34" charset="0"/>
              </a:rPr>
              <a:t>16 or 17 year olds (25%)</a:t>
            </a:r>
          </a:p>
          <a:p>
            <a:r>
              <a:rPr lang="en-GB" sz="1800" b="0" i="0" u="none" strike="noStrike" baseline="0" dirty="0">
                <a:solidFill>
                  <a:srgbClr val="000000"/>
                </a:solidFill>
                <a:latin typeface="Arial" panose="020B0604020202020204" pitchFamily="34" charset="0"/>
              </a:rPr>
              <a:t>This profile has changed little over recent years. </a:t>
            </a:r>
          </a:p>
          <a:p>
            <a:endParaRPr lang="en-GB"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There has been a marked increase in the number of children aged under 11 in residential care with the number of girls rising.</a:t>
            </a:r>
          </a:p>
          <a:p>
            <a:endParaRPr lang="en-GB"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There were 154 more children aged between 5 and 11 in residential care in 2021 than in 2018, a 31% increase.</a:t>
            </a:r>
          </a:p>
          <a:p>
            <a:endParaRPr lang="en-GB"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Greater complexity of needs at younger ages may be a factor but it is more likely to reflect a shortage of appropriate foster homes. </a:t>
            </a:r>
          </a:p>
          <a:p>
            <a:endParaRPr lang="en-GB" dirty="0">
              <a:solidFill>
                <a:srgbClr val="000000"/>
              </a:solidFill>
              <a:latin typeface="Arial" panose="020B0604020202020204" pitchFamily="34" charset="0"/>
            </a:endParaRPr>
          </a:p>
        </p:txBody>
      </p:sp>
    </p:spTree>
    <p:extLst>
      <p:ext uri="{BB962C8B-B14F-4D97-AF65-F5344CB8AC3E}">
        <p14:creationId xmlns:p14="http://schemas.microsoft.com/office/powerpoint/2010/main" val="363758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6E1F2F-D9C6-4B80-B776-C34CC1C22CE5}"/>
              </a:ext>
            </a:extLst>
          </p:cNvPr>
          <p:cNvSpPr/>
          <p:nvPr/>
        </p:nvSpPr>
        <p:spPr>
          <a:xfrm>
            <a:off x="506915" y="511388"/>
            <a:ext cx="3201366"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latin typeface="+mj-lt"/>
                <a:ea typeface="+mj-ea"/>
                <a:cs typeface="+mj-cs"/>
                <a:sym typeface="Helvetica Neue"/>
              </a:rPr>
              <a:t>MPS Highlights</a:t>
            </a:r>
          </a:p>
        </p:txBody>
      </p:sp>
      <p:sp>
        <p:nvSpPr>
          <p:cNvPr id="7" name="TextBox 6">
            <a:extLst>
              <a:ext uri="{FF2B5EF4-FFF2-40B4-BE49-F238E27FC236}">
                <a16:creationId xmlns:a16="http://schemas.microsoft.com/office/drawing/2014/main" id="{562E853C-7E93-402A-94DB-B0F30CAEC285}"/>
              </a:ext>
            </a:extLst>
          </p:cNvPr>
          <p:cNvSpPr txBox="1"/>
          <p:nvPr/>
        </p:nvSpPr>
        <p:spPr>
          <a:xfrm>
            <a:off x="4835711" y="10138"/>
            <a:ext cx="6555347" cy="6998174"/>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dirty="0">
              <a:sym typeface="Helvetica Neue"/>
            </a:endParaRPr>
          </a:p>
        </p:txBody>
      </p:sp>
      <p:sp>
        <p:nvSpPr>
          <p:cNvPr id="13" name="TextBox 12">
            <a:extLst>
              <a:ext uri="{FF2B5EF4-FFF2-40B4-BE49-F238E27FC236}">
                <a16:creationId xmlns:a16="http://schemas.microsoft.com/office/drawing/2014/main" id="{5FF1C4F0-385C-3F2A-0325-0AC77AFCF801}"/>
              </a:ext>
            </a:extLst>
          </p:cNvPr>
          <p:cNvSpPr txBox="1"/>
          <p:nvPr/>
        </p:nvSpPr>
        <p:spPr>
          <a:xfrm>
            <a:off x="4215196" y="193625"/>
            <a:ext cx="7748204" cy="2308324"/>
          </a:xfrm>
          <a:prstGeom prst="rect">
            <a:avLst/>
          </a:prstGeom>
          <a:noFill/>
        </p:spPr>
        <p:txBody>
          <a:bodyPr wrap="square">
            <a:spAutoFit/>
          </a:bodyPr>
          <a:lstStyle/>
          <a:p>
            <a:endParaRPr lang="en-GB" sz="1800" b="0" i="0" u="none" strike="noStrike" baseline="0" dirty="0">
              <a:solidFill>
                <a:srgbClr val="000000"/>
              </a:solidFill>
              <a:latin typeface="Arial" panose="020B0604020202020204" pitchFamily="34" charset="0"/>
            </a:endParaRPr>
          </a:p>
          <a:p>
            <a:pPr algn="just"/>
            <a:r>
              <a:rPr lang="en-GB" sz="1800" b="0" i="0" u="none" strike="noStrike" baseline="0" dirty="0">
                <a:solidFill>
                  <a:srgbClr val="000000"/>
                </a:solidFill>
                <a:latin typeface="Arial" panose="020B0604020202020204" pitchFamily="34" charset="0"/>
              </a:rPr>
              <a:t>For hard to place </a:t>
            </a:r>
            <a:r>
              <a:rPr lang="en-GB" dirty="0">
                <a:solidFill>
                  <a:srgbClr val="000000"/>
                </a:solidFill>
                <a:latin typeface="Arial" panose="020B0604020202020204" pitchFamily="34" charset="0"/>
              </a:rPr>
              <a:t>C</a:t>
            </a:r>
            <a:r>
              <a:rPr lang="en-GB" sz="1800" b="0" i="0" u="none" strike="noStrike" baseline="0" dirty="0">
                <a:solidFill>
                  <a:srgbClr val="000000"/>
                </a:solidFill>
                <a:latin typeface="Arial" panose="020B0604020202020204" pitchFamily="34" charset="0"/>
              </a:rPr>
              <a:t>&amp;</a:t>
            </a:r>
            <a:r>
              <a:rPr lang="en-GB" dirty="0">
                <a:solidFill>
                  <a:srgbClr val="000000"/>
                </a:solidFill>
                <a:latin typeface="Arial" panose="020B0604020202020204" pitchFamily="34" charset="0"/>
              </a:rPr>
              <a:t>YP</a:t>
            </a:r>
            <a:r>
              <a:rPr lang="en-GB" sz="1800" b="0" i="0" u="none" strike="noStrike" baseline="0" dirty="0">
                <a:solidFill>
                  <a:srgbClr val="000000"/>
                </a:solidFill>
                <a:latin typeface="Arial" panose="020B0604020202020204" pitchFamily="34" charset="0"/>
              </a:rPr>
              <a:t> three themes came up repeatedly: </a:t>
            </a:r>
          </a:p>
          <a:p>
            <a:pPr marL="342900" indent="-342900" algn="just">
              <a:buFont typeface="+mj-lt"/>
              <a:buAutoNum type="arabicPeriod"/>
            </a:pPr>
            <a:r>
              <a:rPr lang="en-GB" sz="1800" b="0" i="0" u="none" strike="noStrike" baseline="0" dirty="0">
                <a:solidFill>
                  <a:srgbClr val="000000"/>
                </a:solidFill>
                <a:latin typeface="Arial" panose="020B0604020202020204" pitchFamily="34" charset="0"/>
              </a:rPr>
              <a:t>Children with mental health problems manifesting in self-injurious behaviours or suicidal ideation </a:t>
            </a:r>
          </a:p>
          <a:p>
            <a:pPr marL="342900" indent="-342900" algn="just">
              <a:buFont typeface="+mj-lt"/>
              <a:buAutoNum type="arabicPeriod"/>
            </a:pPr>
            <a:r>
              <a:rPr lang="en-GB" sz="1800" b="0" i="0" u="none" strike="noStrike" baseline="0" dirty="0">
                <a:solidFill>
                  <a:srgbClr val="000000"/>
                </a:solidFill>
                <a:latin typeface="Arial" panose="020B0604020202020204" pitchFamily="34" charset="0"/>
              </a:rPr>
              <a:t>Children who have been subject to criminal exploitation, such as ‘county lines’ or sexual exploitation </a:t>
            </a:r>
          </a:p>
          <a:p>
            <a:pPr marL="342900" indent="-342900" algn="just">
              <a:buFont typeface="+mj-lt"/>
              <a:buAutoNum type="arabicPeriod"/>
            </a:pPr>
            <a:r>
              <a:rPr lang="en-GB" sz="1800" b="0" i="0" u="none" strike="noStrike" baseline="0" dirty="0">
                <a:solidFill>
                  <a:srgbClr val="000000"/>
                </a:solidFill>
                <a:latin typeface="Arial" panose="020B0604020202020204" pitchFamily="34" charset="0"/>
              </a:rPr>
              <a:t>Children with multiple needs, sometimes including autism or learning disabilities alongside other needs </a:t>
            </a:r>
            <a:endParaRPr lang="en-GB" dirty="0"/>
          </a:p>
        </p:txBody>
      </p:sp>
      <p:pic>
        <p:nvPicPr>
          <p:cNvPr id="3" name="Picture 2" descr="Chart, bar chart&#10;&#10;Description automatically generated">
            <a:extLst>
              <a:ext uri="{FF2B5EF4-FFF2-40B4-BE49-F238E27FC236}">
                <a16:creationId xmlns:a16="http://schemas.microsoft.com/office/drawing/2014/main" id="{48186614-E439-4B47-E58A-B7AEC983B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626" y="2407495"/>
            <a:ext cx="5818062" cy="4498849"/>
          </a:xfrm>
          <a:prstGeom prst="rect">
            <a:avLst/>
          </a:prstGeom>
        </p:spPr>
      </p:pic>
      <p:sp>
        <p:nvSpPr>
          <p:cNvPr id="15" name="TextBox 14">
            <a:extLst>
              <a:ext uri="{FF2B5EF4-FFF2-40B4-BE49-F238E27FC236}">
                <a16:creationId xmlns:a16="http://schemas.microsoft.com/office/drawing/2014/main" id="{E774A34D-74F7-0734-44DC-823B7E506419}"/>
              </a:ext>
            </a:extLst>
          </p:cNvPr>
          <p:cNvSpPr txBox="1"/>
          <p:nvPr/>
        </p:nvSpPr>
        <p:spPr>
          <a:xfrm>
            <a:off x="4191570" y="3800875"/>
            <a:ext cx="3383756" cy="2031325"/>
          </a:xfrm>
          <a:prstGeom prst="rect">
            <a:avLst/>
          </a:prstGeom>
          <a:noFill/>
        </p:spPr>
        <p:txBody>
          <a:bodyPr wrap="square">
            <a:spAutoFit/>
          </a:bodyPr>
          <a:lstStyle/>
          <a:p>
            <a:r>
              <a:rPr lang="en-GB" sz="1800" b="0" i="0" u="none" strike="noStrike" baseline="0" dirty="0">
                <a:solidFill>
                  <a:srgbClr val="000000"/>
                </a:solidFill>
                <a:latin typeface="Arial" panose="020B0604020202020204" pitchFamily="34" charset="0"/>
              </a:rPr>
              <a:t>The number of children placed more than 20 miles from their home has increased significantly. The South West has the second highest proportion of any English region (31%)</a:t>
            </a:r>
            <a:endParaRPr lang="en-GB" dirty="0"/>
          </a:p>
        </p:txBody>
      </p:sp>
    </p:spTree>
    <p:extLst>
      <p:ext uri="{BB962C8B-B14F-4D97-AF65-F5344CB8AC3E}">
        <p14:creationId xmlns:p14="http://schemas.microsoft.com/office/powerpoint/2010/main" val="77095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6E1F2F-D9C6-4B80-B776-C34CC1C22CE5}"/>
              </a:ext>
            </a:extLst>
          </p:cNvPr>
          <p:cNvSpPr/>
          <p:nvPr/>
        </p:nvSpPr>
        <p:spPr>
          <a:xfrm>
            <a:off x="506915" y="511388"/>
            <a:ext cx="3201366"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r">
              <a:lnSpc>
                <a:spcPct val="90000"/>
              </a:lnSpc>
              <a:spcBef>
                <a:spcPct val="0"/>
              </a:spcBef>
              <a:spcAft>
                <a:spcPts val="600"/>
              </a:spcAft>
            </a:pPr>
            <a:r>
              <a:rPr lang="en-US" sz="4000" b="1" kern="1200">
                <a:solidFill>
                  <a:srgbClr val="FFFFFF"/>
                </a:solidFill>
                <a:latin typeface="+mj-lt"/>
                <a:ea typeface="+mj-ea"/>
                <a:cs typeface="+mj-cs"/>
                <a:sym typeface="Helvetica Neue"/>
              </a:rPr>
              <a:t>PROGRAMME OF WORK</a:t>
            </a:r>
          </a:p>
        </p:txBody>
      </p:sp>
      <p:sp>
        <p:nvSpPr>
          <p:cNvPr id="7" name="TextBox 6">
            <a:extLst>
              <a:ext uri="{FF2B5EF4-FFF2-40B4-BE49-F238E27FC236}">
                <a16:creationId xmlns:a16="http://schemas.microsoft.com/office/drawing/2014/main" id="{562E853C-7E93-402A-94DB-B0F30CAEC285}"/>
              </a:ext>
            </a:extLst>
          </p:cNvPr>
          <p:cNvSpPr txBox="1"/>
          <p:nvPr/>
        </p:nvSpPr>
        <p:spPr>
          <a:xfrm>
            <a:off x="4296697" y="353961"/>
            <a:ext cx="7806813" cy="6351640"/>
          </a:xfrm>
          <a:prstGeom prst="rect">
            <a:avLst/>
          </a:prstGeom>
        </p:spPr>
        <p:txBody>
          <a:bodyPr vert="horz" lIns="91440" tIns="45720" rIns="91440" bIns="45720" rtlCol="0" anchor="ctr">
            <a:normAutofit lnSpcReduction="10000"/>
          </a:bodyPr>
          <a:lstStyle/>
          <a:p>
            <a:pPr>
              <a:lnSpc>
                <a:spcPct val="150000"/>
              </a:lnSpc>
            </a:pPr>
            <a:r>
              <a:rPr lang="en-GB" sz="1800" b="1" u="sng" dirty="0">
                <a:effectLst/>
                <a:latin typeface="Calibri" panose="020F0502020204030204" pitchFamily="34" charset="0"/>
                <a:ea typeface="Calibri" panose="020F0502020204030204" pitchFamily="34" charset="0"/>
              </a:rPr>
              <a:t>To build a solid foundation the programme has prioritised the following:</a:t>
            </a:r>
          </a:p>
          <a:p>
            <a:pPr marL="342900" indent="-285750">
              <a:lnSpc>
                <a:spcPct val="150000"/>
              </a:lnSpc>
              <a:spcAft>
                <a:spcPts val="600"/>
              </a:spcAf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Encourage and support regional partnerships through a commissioning network project </a:t>
            </a:r>
            <a:endParaRPr lang="en-US" dirty="0">
              <a:sym typeface="Helvetica Neue"/>
            </a:endParaRPr>
          </a:p>
          <a:p>
            <a:pPr marL="800100" lvl="1" indent="-285750">
              <a:lnSpc>
                <a:spcPct val="150000"/>
              </a:lnSpc>
              <a:spcAft>
                <a:spcPts val="600"/>
              </a:spcAft>
              <a:buFont typeface="Arial" panose="020B0604020202020204" pitchFamily="34" charset="0"/>
              <a:buChar char="•"/>
            </a:pPr>
            <a:r>
              <a:rPr lang="en-US" dirty="0">
                <a:sym typeface="Helvetica Neue"/>
              </a:rPr>
              <a:t>Develop and sustain a regional approach to sharing best practice and problem solving</a:t>
            </a:r>
          </a:p>
          <a:p>
            <a:pPr marL="800100" lvl="1" indent="-285750">
              <a:lnSpc>
                <a:spcPct val="150000"/>
              </a:lnSpc>
              <a:spcAft>
                <a:spcPts val="600"/>
              </a:spcAft>
              <a:buFont typeface="Arial" panose="020B0604020202020204" pitchFamily="34" charset="0"/>
              <a:buChar char="•"/>
            </a:pPr>
            <a:r>
              <a:rPr lang="en-US" dirty="0">
                <a:sym typeface="Helvetica Neue"/>
              </a:rPr>
              <a:t>Build and sustain local provision through partner arrangements to increase local specialist and complex needs (tier 3.5) provision</a:t>
            </a:r>
          </a:p>
          <a:p>
            <a:pPr marL="285750" lvl="0" indent="-285750">
              <a:lnSpc>
                <a:spcPct val="150000"/>
              </a:lnSpc>
              <a:buFont typeface="Arial" panose="020B0604020202020204" pitchFamily="34" charset="0"/>
              <a:buChar char="•"/>
            </a:pPr>
            <a:r>
              <a:rPr lang="en-US" dirty="0">
                <a:sym typeface="Helvetica Neue"/>
              </a:rPr>
              <a:t>Build same day provision with </a:t>
            </a:r>
            <a:r>
              <a:rPr lang="en-GB" sz="1800" dirty="0">
                <a:effectLst/>
                <a:latin typeface="Calibri" panose="020F0502020204030204" pitchFamily="34" charset="0"/>
                <a:ea typeface="Times New Roman" panose="02020603050405020304" pitchFamily="18" charset="0"/>
              </a:rPr>
              <a:t>with opportunity for assessment including a wrap around support model</a:t>
            </a:r>
            <a:endParaRPr lang="en-GB" dirty="0">
              <a:latin typeface="Calibri" panose="020F0502020204030204" pitchFamily="34" charset="0"/>
              <a:ea typeface="Times New Roman" panose="02020603050405020304" pitchFamily="18" charset="0"/>
            </a:endParaRPr>
          </a:p>
          <a:p>
            <a:pPr marL="285750" indent="-285750">
              <a:lnSpc>
                <a:spcPct val="150000"/>
              </a:lnSpc>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Design a new and improved purchasing system for SEND </a:t>
            </a:r>
            <a:endParaRPr lang="en-GB" dirty="0">
              <a:latin typeface="Calibri" panose="020F0502020204030204" pitchFamily="34" charset="0"/>
              <a:sym typeface="Helvetica Neue"/>
            </a:endParaRPr>
          </a:p>
          <a:p>
            <a:pPr marL="285750" lvl="0" indent="-285750">
              <a:lnSpc>
                <a:spcPct val="150000"/>
              </a:lnSpc>
              <a:buFont typeface="Arial" panose="020B0604020202020204" pitchFamily="34" charset="0"/>
              <a:buChar char="•"/>
            </a:pPr>
            <a:r>
              <a:rPr lang="en-US" dirty="0">
                <a:sym typeface="Helvetica Neue"/>
              </a:rPr>
              <a:t>Develop provision to support emerging 5-12 C&amp;YP with complex needs; </a:t>
            </a:r>
            <a:r>
              <a:rPr lang="en-GB" sz="1800" dirty="0">
                <a:effectLst/>
                <a:latin typeface="Calibri" panose="020F0502020204030204" pitchFamily="34" charset="0"/>
                <a:ea typeface="Times New Roman" panose="02020603050405020304" pitchFamily="18" charset="0"/>
              </a:rPr>
              <a:t>Therapeutic Treatment centre.</a:t>
            </a:r>
            <a:endParaRPr lang="en-US" dirty="0">
              <a:sym typeface="Helvetica Neue"/>
            </a:endParaRPr>
          </a:p>
          <a:p>
            <a:pPr marL="342900" indent="-285750">
              <a:lnSpc>
                <a:spcPct val="150000"/>
              </a:lnSpc>
              <a:spcAft>
                <a:spcPts val="600"/>
              </a:spcAft>
              <a:buFont typeface="Arial" panose="020B0604020202020204" pitchFamily="34" charset="0"/>
              <a:buChar char="•"/>
            </a:pPr>
            <a:r>
              <a:rPr lang="en-US" dirty="0">
                <a:sym typeface="Helvetica Neue"/>
              </a:rPr>
              <a:t>Develop a workforce strategy </a:t>
            </a:r>
          </a:p>
          <a:p>
            <a:pPr marL="342900" indent="-285750">
              <a:lnSpc>
                <a:spcPct val="150000"/>
              </a:lnSpc>
              <a:spcAft>
                <a:spcPts val="600"/>
              </a:spcAft>
              <a:buFont typeface="Arial" panose="020B0604020202020204" pitchFamily="34" charset="0"/>
              <a:buChar char="•"/>
            </a:pPr>
            <a:r>
              <a:rPr lang="en-US" dirty="0">
                <a:sym typeface="Helvetica Neue"/>
              </a:rPr>
              <a:t>Develop a system that supports data led decision making with the support of a single outcome-based referral process for the region  </a:t>
            </a:r>
          </a:p>
          <a:p>
            <a:pPr marL="285750" indent="-228600">
              <a:lnSpc>
                <a:spcPct val="90000"/>
              </a:lnSpc>
              <a:spcAft>
                <a:spcPts val="600"/>
              </a:spcAft>
              <a:buFont typeface="Arial" panose="020B0604020202020204" pitchFamily="34" charset="0"/>
              <a:buChar char="•"/>
            </a:pPr>
            <a:endParaRPr lang="en-US" dirty="0">
              <a:sym typeface="Helvetica Neue"/>
            </a:endParaRPr>
          </a:p>
        </p:txBody>
      </p:sp>
    </p:spTree>
    <p:extLst>
      <p:ext uri="{BB962C8B-B14F-4D97-AF65-F5344CB8AC3E}">
        <p14:creationId xmlns:p14="http://schemas.microsoft.com/office/powerpoint/2010/main" val="75708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1AD0D29-E964-4278-B01B-78861AF7DD61}"/>
              </a:ext>
            </a:extLst>
          </p:cNvPr>
          <p:cNvSpPr/>
          <p:nvPr/>
        </p:nvSpPr>
        <p:spPr>
          <a:xfrm>
            <a:off x="2793992" y="4582236"/>
            <a:ext cx="1454432" cy="1469427"/>
          </a:xfrm>
          <a:prstGeom prst="rect">
            <a:avLst/>
          </a:prstGeom>
          <a:solidFill>
            <a:schemeClr val="accent1">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u="sng" dirty="0">
                <a:solidFill>
                  <a:prstClr val="white"/>
                </a:solidFill>
                <a:latin typeface="Calibri" panose="020F0502020204030204"/>
                <a:sym typeface="Helvetica Neue"/>
              </a:rPr>
              <a:t>REGIONAL </a:t>
            </a:r>
          </a:p>
          <a:p>
            <a:pPr algn="ctr"/>
            <a:r>
              <a:rPr lang="en-GB" sz="1100" b="1" u="sng" dirty="0">
                <a:solidFill>
                  <a:prstClr val="white"/>
                </a:solidFill>
                <a:latin typeface="Calibri" panose="020F0502020204030204"/>
                <a:sym typeface="Helvetica Neue"/>
              </a:rPr>
              <a:t>PROJECT 2</a:t>
            </a:r>
          </a:p>
          <a:p>
            <a:pPr algn="ctr"/>
            <a:endParaRPr lang="en-GB" sz="1100" dirty="0">
              <a:solidFill>
                <a:prstClr val="white"/>
              </a:solidFill>
              <a:latin typeface="Calibri" panose="020F0502020204030204"/>
              <a:sym typeface="Helvetica Neue"/>
            </a:endParaRPr>
          </a:p>
          <a:p>
            <a:pPr algn="ctr"/>
            <a:r>
              <a:rPr lang="en-GB" sz="1100" dirty="0">
                <a:solidFill>
                  <a:prstClr val="white"/>
                </a:solidFill>
                <a:latin typeface="Calibri" panose="020F0502020204030204"/>
                <a:sym typeface="Helvetica Neue"/>
              </a:rPr>
              <a:t>Workforce Strategy</a:t>
            </a:r>
          </a:p>
        </p:txBody>
      </p:sp>
      <p:sp>
        <p:nvSpPr>
          <p:cNvPr id="72" name="Rectangle 71">
            <a:extLst>
              <a:ext uri="{FF2B5EF4-FFF2-40B4-BE49-F238E27FC236}">
                <a16:creationId xmlns:a16="http://schemas.microsoft.com/office/drawing/2014/main" id="{F2D746AD-5527-49D2-8510-C12FC59038A5}"/>
              </a:ext>
            </a:extLst>
          </p:cNvPr>
          <p:cNvSpPr/>
          <p:nvPr/>
        </p:nvSpPr>
        <p:spPr>
          <a:xfrm>
            <a:off x="1056011" y="4582236"/>
            <a:ext cx="1454432" cy="1469427"/>
          </a:xfrm>
          <a:prstGeom prst="rect">
            <a:avLst/>
          </a:prstGeom>
          <a:solidFill>
            <a:schemeClr val="accent1">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u="sng" dirty="0">
                <a:solidFill>
                  <a:prstClr val="white"/>
                </a:solidFill>
                <a:latin typeface="Calibri" panose="020F0502020204030204"/>
                <a:sym typeface="Helvetica Neue"/>
              </a:rPr>
              <a:t>REGIONAL </a:t>
            </a:r>
          </a:p>
          <a:p>
            <a:pPr algn="ctr"/>
            <a:r>
              <a:rPr lang="en-GB" sz="1100" b="1" u="sng" dirty="0">
                <a:solidFill>
                  <a:prstClr val="white"/>
                </a:solidFill>
                <a:latin typeface="Calibri" panose="020F0502020204030204"/>
                <a:sym typeface="Helvetica Neue"/>
              </a:rPr>
              <a:t>PROJECT 1</a:t>
            </a:r>
          </a:p>
          <a:p>
            <a:pPr algn="ctr"/>
            <a:endParaRPr lang="en-GB" sz="1100" b="1" dirty="0">
              <a:solidFill>
                <a:prstClr val="white"/>
              </a:solidFill>
              <a:latin typeface="Calibri" panose="020F0502020204030204"/>
              <a:sym typeface="Helvetica Neue"/>
            </a:endParaRPr>
          </a:p>
          <a:p>
            <a:pPr algn="ctr"/>
            <a:r>
              <a:rPr lang="en-GB" sz="1100" dirty="0">
                <a:solidFill>
                  <a:prstClr val="white"/>
                </a:solidFill>
                <a:latin typeface="Calibri" panose="020F0502020204030204"/>
                <a:sym typeface="Helvetica Neue"/>
              </a:rPr>
              <a:t>Sourcing Sufficiency</a:t>
            </a:r>
          </a:p>
        </p:txBody>
      </p:sp>
      <p:sp>
        <p:nvSpPr>
          <p:cNvPr id="74" name="Rectangle 73">
            <a:extLst>
              <a:ext uri="{FF2B5EF4-FFF2-40B4-BE49-F238E27FC236}">
                <a16:creationId xmlns:a16="http://schemas.microsoft.com/office/drawing/2014/main" id="{092C62D1-6F0A-458D-9D6B-A17242EBF937}"/>
              </a:ext>
            </a:extLst>
          </p:cNvPr>
          <p:cNvSpPr/>
          <p:nvPr/>
        </p:nvSpPr>
        <p:spPr>
          <a:xfrm>
            <a:off x="8030928" y="4582236"/>
            <a:ext cx="1454432" cy="1469427"/>
          </a:xfrm>
          <a:prstGeom prst="rect">
            <a:avLst/>
          </a:prstGeom>
          <a:solidFill>
            <a:schemeClr val="accent1">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u="sng" dirty="0">
                <a:solidFill>
                  <a:prstClr val="white"/>
                </a:solidFill>
                <a:latin typeface="Calibri" panose="020F0502020204030204"/>
                <a:sym typeface="Helvetica Neue"/>
              </a:rPr>
              <a:t>SUB-REGIONAL PROJECT 5</a:t>
            </a:r>
          </a:p>
          <a:p>
            <a:pPr algn="ctr"/>
            <a:endParaRPr lang="en-GB" sz="1100" dirty="0">
              <a:solidFill>
                <a:prstClr val="white"/>
              </a:solidFill>
              <a:latin typeface="Calibri" panose="020F0502020204030204"/>
              <a:sym typeface="Helvetica Neue"/>
            </a:endParaRPr>
          </a:p>
          <a:p>
            <a:pPr algn="ctr"/>
            <a:r>
              <a:rPr lang="en-GB" sz="1100" dirty="0">
                <a:solidFill>
                  <a:prstClr val="white"/>
                </a:solidFill>
                <a:latin typeface="Calibri" panose="020F0502020204030204"/>
                <a:sym typeface="Helvetica Neue"/>
              </a:rPr>
              <a:t>Therapeutic Treatment Centre 6-12 years of age</a:t>
            </a:r>
          </a:p>
        </p:txBody>
      </p:sp>
      <p:sp>
        <p:nvSpPr>
          <p:cNvPr id="80" name="Rectangle 79">
            <a:extLst>
              <a:ext uri="{FF2B5EF4-FFF2-40B4-BE49-F238E27FC236}">
                <a16:creationId xmlns:a16="http://schemas.microsoft.com/office/drawing/2014/main" id="{B3CA2D18-DD6B-43E6-BE28-51E2A8F9FAF0}"/>
              </a:ext>
            </a:extLst>
          </p:cNvPr>
          <p:cNvSpPr/>
          <p:nvPr/>
        </p:nvSpPr>
        <p:spPr>
          <a:xfrm>
            <a:off x="9675391" y="4582233"/>
            <a:ext cx="1452182" cy="1469435"/>
          </a:xfrm>
          <a:prstGeom prst="rect">
            <a:avLst/>
          </a:prstGeom>
          <a:solidFill>
            <a:schemeClr val="accent1">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u="sng" dirty="0">
                <a:solidFill>
                  <a:prstClr val="white"/>
                </a:solidFill>
                <a:latin typeface="Calibri" panose="020F0502020204030204"/>
                <a:sym typeface="Helvetica Neue"/>
              </a:rPr>
              <a:t>SUB-REGIONAL PROJECT 6</a:t>
            </a:r>
          </a:p>
          <a:p>
            <a:pPr algn="ctr"/>
            <a:endParaRPr lang="en-GB" sz="1100" dirty="0">
              <a:solidFill>
                <a:prstClr val="white"/>
              </a:solidFill>
              <a:latin typeface="Calibri" panose="020F0502020204030204"/>
              <a:sym typeface="Helvetica Neue"/>
            </a:endParaRPr>
          </a:p>
          <a:p>
            <a:pPr algn="ctr"/>
            <a:r>
              <a:rPr lang="en-GB" sz="1100" dirty="0">
                <a:solidFill>
                  <a:prstClr val="white"/>
                </a:solidFill>
                <a:latin typeface="Calibri" panose="020F0502020204030204"/>
                <a:sym typeface="Helvetica Neue"/>
              </a:rPr>
              <a:t>Same Day Provision with opportunity for assessment and wrap around support </a:t>
            </a:r>
          </a:p>
        </p:txBody>
      </p:sp>
      <p:sp>
        <p:nvSpPr>
          <p:cNvPr id="104" name="Rectangle 103">
            <a:extLst>
              <a:ext uri="{FF2B5EF4-FFF2-40B4-BE49-F238E27FC236}">
                <a16:creationId xmlns:a16="http://schemas.microsoft.com/office/drawing/2014/main" id="{875400BC-D6A6-48D7-B194-06228EC671D5}"/>
              </a:ext>
            </a:extLst>
          </p:cNvPr>
          <p:cNvSpPr/>
          <p:nvPr/>
        </p:nvSpPr>
        <p:spPr>
          <a:xfrm>
            <a:off x="6269954" y="4568220"/>
            <a:ext cx="1454432" cy="1469427"/>
          </a:xfrm>
          <a:prstGeom prst="rect">
            <a:avLst/>
          </a:prstGeom>
          <a:solidFill>
            <a:schemeClr val="accent1">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u="sng" dirty="0">
                <a:solidFill>
                  <a:prstClr val="white"/>
                </a:solidFill>
                <a:latin typeface="Calibri" panose="020F0502020204030204"/>
                <a:sym typeface="Helvetica Neue"/>
              </a:rPr>
              <a:t>REGIONAL </a:t>
            </a:r>
          </a:p>
          <a:p>
            <a:pPr algn="ctr"/>
            <a:r>
              <a:rPr lang="en-GB" sz="1100" b="1" u="sng" dirty="0">
                <a:solidFill>
                  <a:prstClr val="white"/>
                </a:solidFill>
                <a:latin typeface="Calibri" panose="020F0502020204030204"/>
                <a:sym typeface="Helvetica Neue"/>
              </a:rPr>
              <a:t>PROJECT 4</a:t>
            </a:r>
          </a:p>
          <a:p>
            <a:pPr algn="ctr"/>
            <a:endParaRPr lang="en-GB" sz="1100" dirty="0">
              <a:solidFill>
                <a:prstClr val="white"/>
              </a:solidFill>
              <a:latin typeface="Calibri" panose="020F0502020204030204"/>
              <a:sym typeface="Helvetica Neue"/>
            </a:endParaRPr>
          </a:p>
          <a:p>
            <a:pPr algn="ctr"/>
            <a:r>
              <a:rPr lang="en-GB" sz="1100" dirty="0">
                <a:solidFill>
                  <a:prstClr val="white"/>
                </a:solidFill>
                <a:latin typeface="Calibri" panose="020F0502020204030204"/>
                <a:sym typeface="Helvetica Neue"/>
              </a:rPr>
              <a:t>Commissioning Network</a:t>
            </a:r>
          </a:p>
        </p:txBody>
      </p:sp>
      <p:sp>
        <p:nvSpPr>
          <p:cNvPr id="142" name="Rectangle 141">
            <a:extLst>
              <a:ext uri="{FF2B5EF4-FFF2-40B4-BE49-F238E27FC236}">
                <a16:creationId xmlns:a16="http://schemas.microsoft.com/office/drawing/2014/main" id="{1A7F6C82-A9B2-C9EF-9AE5-08AE2A975F7F}"/>
              </a:ext>
            </a:extLst>
          </p:cNvPr>
          <p:cNvSpPr/>
          <p:nvPr/>
        </p:nvSpPr>
        <p:spPr>
          <a:xfrm>
            <a:off x="4531973" y="4582236"/>
            <a:ext cx="1454432" cy="1469427"/>
          </a:xfrm>
          <a:prstGeom prst="rect">
            <a:avLst/>
          </a:prstGeom>
          <a:solidFill>
            <a:schemeClr val="accent1">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u="sng" dirty="0">
                <a:solidFill>
                  <a:prstClr val="white"/>
                </a:solidFill>
                <a:latin typeface="Calibri" panose="020F0502020204030204"/>
                <a:sym typeface="Helvetica Neue"/>
              </a:rPr>
              <a:t>REGIONAL </a:t>
            </a:r>
          </a:p>
          <a:p>
            <a:pPr algn="ctr"/>
            <a:r>
              <a:rPr lang="en-GB" sz="1100" b="1" u="sng" dirty="0">
                <a:solidFill>
                  <a:prstClr val="white"/>
                </a:solidFill>
                <a:latin typeface="Calibri" panose="020F0502020204030204"/>
                <a:sym typeface="Helvetica Neue"/>
              </a:rPr>
              <a:t>PROJECT 3</a:t>
            </a:r>
          </a:p>
          <a:p>
            <a:pPr algn="ctr"/>
            <a:endParaRPr lang="en-GB" sz="1100" dirty="0">
              <a:solidFill>
                <a:prstClr val="white"/>
              </a:solidFill>
              <a:latin typeface="Calibri" panose="020F0502020204030204"/>
              <a:sym typeface="Helvetica Neue"/>
            </a:endParaRPr>
          </a:p>
          <a:p>
            <a:pPr algn="ctr"/>
            <a:r>
              <a:rPr lang="en-GB" sz="1100" dirty="0">
                <a:solidFill>
                  <a:prstClr val="white"/>
                </a:solidFill>
                <a:latin typeface="Calibri" panose="020F0502020204030204"/>
                <a:sym typeface="Helvetica Neue"/>
              </a:rPr>
              <a:t>SEND New Purchasing System Pilot</a:t>
            </a:r>
          </a:p>
        </p:txBody>
      </p:sp>
      <p:sp>
        <p:nvSpPr>
          <p:cNvPr id="28" name="Rectangle 27">
            <a:extLst>
              <a:ext uri="{FF2B5EF4-FFF2-40B4-BE49-F238E27FC236}">
                <a16:creationId xmlns:a16="http://schemas.microsoft.com/office/drawing/2014/main" id="{73A8D754-17B4-24C0-A9C6-3681091E0726}"/>
              </a:ext>
            </a:extLst>
          </p:cNvPr>
          <p:cNvSpPr/>
          <p:nvPr/>
        </p:nvSpPr>
        <p:spPr>
          <a:xfrm>
            <a:off x="9675391" y="3752261"/>
            <a:ext cx="1452182" cy="490302"/>
          </a:xfrm>
          <a:prstGeom prst="rect">
            <a:avLst/>
          </a:prstGeom>
          <a:solidFill>
            <a:schemeClr val="accent5">
              <a:lumMod val="75000"/>
            </a:schemeClr>
          </a:solidFill>
          <a:ln w="12700" cap="flat" cmpd="sng" algn="ctr">
            <a:solidFill>
              <a:srgbClr val="4472C4">
                <a:shade val="50000"/>
              </a:srgbClr>
            </a:solidFill>
            <a:prstDash val="solid"/>
            <a:miter lim="800000"/>
          </a:ln>
          <a:effectLst/>
        </p:spPr>
        <p:txBody>
          <a:bodyPr rtlCol="0" anchor="ctr"/>
          <a:lstStyle/>
          <a:p>
            <a:pPr algn="ctr">
              <a:defRPr/>
            </a:pPr>
            <a:r>
              <a:rPr lang="en-GB" sz="1100" kern="0" dirty="0">
                <a:solidFill>
                  <a:prstClr val="white"/>
                </a:solidFill>
                <a:latin typeface="Calibri" panose="020F0502020204030204"/>
                <a:sym typeface="Helvetica Neue"/>
              </a:rPr>
              <a:t>North -Somerset</a:t>
            </a:r>
          </a:p>
        </p:txBody>
      </p:sp>
      <p:sp>
        <p:nvSpPr>
          <p:cNvPr id="36" name="Rectangle 35">
            <a:extLst>
              <a:ext uri="{FF2B5EF4-FFF2-40B4-BE49-F238E27FC236}">
                <a16:creationId xmlns:a16="http://schemas.microsoft.com/office/drawing/2014/main" id="{99B99585-BB46-B3D3-82E9-0296C7291BEB}"/>
              </a:ext>
            </a:extLst>
          </p:cNvPr>
          <p:cNvSpPr/>
          <p:nvPr/>
        </p:nvSpPr>
        <p:spPr>
          <a:xfrm>
            <a:off x="1056011" y="3745717"/>
            <a:ext cx="1454432" cy="490302"/>
          </a:xfrm>
          <a:prstGeom prst="rect">
            <a:avLst/>
          </a:prstGeom>
          <a:solidFill>
            <a:schemeClr val="accent5">
              <a:lumMod val="75000"/>
            </a:schemeClr>
          </a:solidFill>
          <a:ln w="12700" cap="flat" cmpd="sng" algn="ctr">
            <a:solidFill>
              <a:srgbClr val="4472C4">
                <a:shade val="50000"/>
              </a:srgbClr>
            </a:solidFill>
            <a:prstDash val="solid"/>
            <a:miter lim="800000"/>
          </a:ln>
          <a:effectLst/>
        </p:spPr>
        <p:txBody>
          <a:bodyPr rtlCol="0" anchor="ctr"/>
          <a:lstStyle/>
          <a:p>
            <a:pPr algn="ctr">
              <a:defRPr/>
            </a:pPr>
            <a:r>
              <a:rPr lang="en-GB" sz="1100" kern="0" dirty="0">
                <a:solidFill>
                  <a:prstClr val="white"/>
                </a:solidFill>
                <a:latin typeface="Calibri" panose="020F0502020204030204"/>
                <a:sym typeface="Helvetica Neue"/>
              </a:rPr>
              <a:t>Somerset</a:t>
            </a:r>
          </a:p>
        </p:txBody>
      </p:sp>
      <p:sp>
        <p:nvSpPr>
          <p:cNvPr id="37" name="Rectangle 36">
            <a:extLst>
              <a:ext uri="{FF2B5EF4-FFF2-40B4-BE49-F238E27FC236}">
                <a16:creationId xmlns:a16="http://schemas.microsoft.com/office/drawing/2014/main" id="{4F785012-3B1B-583A-1214-97082F13A175}"/>
              </a:ext>
            </a:extLst>
          </p:cNvPr>
          <p:cNvSpPr/>
          <p:nvPr/>
        </p:nvSpPr>
        <p:spPr>
          <a:xfrm>
            <a:off x="2793992" y="3745717"/>
            <a:ext cx="1454432" cy="490302"/>
          </a:xfrm>
          <a:prstGeom prst="rect">
            <a:avLst/>
          </a:prstGeom>
          <a:solidFill>
            <a:schemeClr val="accent5">
              <a:lumMod val="75000"/>
            </a:schemeClr>
          </a:solidFill>
          <a:ln w="12700" cap="flat" cmpd="sng" algn="ctr">
            <a:solidFill>
              <a:srgbClr val="4472C4">
                <a:shade val="50000"/>
              </a:srgbClr>
            </a:solidFill>
            <a:prstDash val="solid"/>
            <a:miter lim="800000"/>
          </a:ln>
          <a:effectLst/>
        </p:spPr>
        <p:txBody>
          <a:bodyPr rtlCol="0" anchor="ctr"/>
          <a:lstStyle/>
          <a:p>
            <a:pPr algn="ctr">
              <a:defRPr/>
            </a:pPr>
            <a:r>
              <a:rPr lang="en-GB" sz="1100" kern="0" dirty="0">
                <a:solidFill>
                  <a:prstClr val="white"/>
                </a:solidFill>
                <a:latin typeface="Calibri" panose="020F0502020204030204"/>
                <a:sym typeface="Helvetica Neue"/>
              </a:rPr>
              <a:t>Consultant and Gloucester</a:t>
            </a:r>
          </a:p>
        </p:txBody>
      </p:sp>
      <p:sp>
        <p:nvSpPr>
          <p:cNvPr id="38" name="Rectangle 37">
            <a:extLst>
              <a:ext uri="{FF2B5EF4-FFF2-40B4-BE49-F238E27FC236}">
                <a16:creationId xmlns:a16="http://schemas.microsoft.com/office/drawing/2014/main" id="{145A90C8-B643-9B9B-D916-8CF85AABBA7C}"/>
              </a:ext>
            </a:extLst>
          </p:cNvPr>
          <p:cNvSpPr/>
          <p:nvPr/>
        </p:nvSpPr>
        <p:spPr>
          <a:xfrm>
            <a:off x="4531973" y="3752261"/>
            <a:ext cx="1454432" cy="490302"/>
          </a:xfrm>
          <a:prstGeom prst="rect">
            <a:avLst/>
          </a:prstGeom>
          <a:solidFill>
            <a:schemeClr val="accent5">
              <a:lumMod val="75000"/>
            </a:schemeClr>
          </a:solidFill>
          <a:ln w="12700" cap="flat" cmpd="sng" algn="ctr">
            <a:solidFill>
              <a:srgbClr val="4472C4">
                <a:shade val="50000"/>
              </a:srgbClr>
            </a:solidFill>
            <a:prstDash val="solid"/>
            <a:miter lim="800000"/>
          </a:ln>
          <a:effectLst/>
        </p:spPr>
        <p:txBody>
          <a:bodyPr rtlCol="0" anchor="ctr"/>
          <a:lstStyle/>
          <a:p>
            <a:pPr algn="ctr">
              <a:defRPr/>
            </a:pPr>
            <a:r>
              <a:rPr lang="en-GB" sz="1100" kern="0" dirty="0">
                <a:solidFill>
                  <a:prstClr val="white"/>
                </a:solidFill>
                <a:latin typeface="Calibri" panose="020F0502020204030204"/>
                <a:sym typeface="Helvetica Neue"/>
              </a:rPr>
              <a:t>?</a:t>
            </a:r>
          </a:p>
        </p:txBody>
      </p:sp>
      <p:sp>
        <p:nvSpPr>
          <p:cNvPr id="41" name="Rectangle 40">
            <a:extLst>
              <a:ext uri="{FF2B5EF4-FFF2-40B4-BE49-F238E27FC236}">
                <a16:creationId xmlns:a16="http://schemas.microsoft.com/office/drawing/2014/main" id="{918319A6-4D38-4DF5-BA86-7AE06610429C}"/>
              </a:ext>
            </a:extLst>
          </p:cNvPr>
          <p:cNvSpPr/>
          <p:nvPr/>
        </p:nvSpPr>
        <p:spPr>
          <a:xfrm>
            <a:off x="6269954" y="3752261"/>
            <a:ext cx="1454432" cy="490302"/>
          </a:xfrm>
          <a:prstGeom prst="rect">
            <a:avLst/>
          </a:prstGeom>
          <a:solidFill>
            <a:schemeClr val="accent5">
              <a:lumMod val="75000"/>
            </a:schemeClr>
          </a:solidFill>
          <a:ln w="12700" cap="flat" cmpd="sng" algn="ctr">
            <a:solidFill>
              <a:srgbClr val="4472C4">
                <a:shade val="50000"/>
              </a:srgbClr>
            </a:solidFill>
            <a:prstDash val="solid"/>
            <a:miter lim="800000"/>
          </a:ln>
          <a:effectLst/>
        </p:spPr>
        <p:txBody>
          <a:bodyPr rtlCol="0" anchor="ctr"/>
          <a:lstStyle/>
          <a:p>
            <a:pPr algn="ctr">
              <a:defRPr/>
            </a:pPr>
            <a:r>
              <a:rPr lang="en-GB" sz="1100" kern="0" dirty="0">
                <a:solidFill>
                  <a:prstClr val="white"/>
                </a:solidFill>
                <a:latin typeface="Calibri" panose="020F0502020204030204"/>
                <a:sym typeface="Helvetica Neue"/>
              </a:rPr>
              <a:t>Programme Team and Associations</a:t>
            </a:r>
          </a:p>
        </p:txBody>
      </p:sp>
      <p:sp>
        <p:nvSpPr>
          <p:cNvPr id="44" name="Rectangle 43">
            <a:extLst>
              <a:ext uri="{FF2B5EF4-FFF2-40B4-BE49-F238E27FC236}">
                <a16:creationId xmlns:a16="http://schemas.microsoft.com/office/drawing/2014/main" id="{7226F42B-59FE-AC6B-AF97-85D354F47041}"/>
              </a:ext>
            </a:extLst>
          </p:cNvPr>
          <p:cNvSpPr/>
          <p:nvPr/>
        </p:nvSpPr>
        <p:spPr>
          <a:xfrm>
            <a:off x="8030928" y="3752261"/>
            <a:ext cx="1454432" cy="490302"/>
          </a:xfrm>
          <a:prstGeom prst="rect">
            <a:avLst/>
          </a:prstGeom>
          <a:solidFill>
            <a:schemeClr val="accent5">
              <a:lumMod val="75000"/>
            </a:schemeClr>
          </a:solidFill>
          <a:ln w="12700" cap="flat" cmpd="sng" algn="ctr">
            <a:solidFill>
              <a:srgbClr val="4472C4">
                <a:shade val="50000"/>
              </a:srgbClr>
            </a:solidFill>
            <a:prstDash val="solid"/>
            <a:miter lim="800000"/>
          </a:ln>
          <a:effectLst/>
        </p:spPr>
        <p:txBody>
          <a:bodyPr rtlCol="0" anchor="ctr"/>
          <a:lstStyle/>
          <a:p>
            <a:pPr algn="ctr">
              <a:defRPr/>
            </a:pPr>
            <a:r>
              <a:rPr lang="en-GB" sz="1100" kern="0" dirty="0">
                <a:solidFill>
                  <a:prstClr val="white"/>
                </a:solidFill>
                <a:latin typeface="Calibri" panose="020F0502020204030204"/>
                <a:sym typeface="Helvetica Neue"/>
              </a:rPr>
              <a:t>?</a:t>
            </a:r>
          </a:p>
        </p:txBody>
      </p:sp>
      <p:sp>
        <p:nvSpPr>
          <p:cNvPr id="46" name="Rectangle 45">
            <a:extLst>
              <a:ext uri="{FF2B5EF4-FFF2-40B4-BE49-F238E27FC236}">
                <a16:creationId xmlns:a16="http://schemas.microsoft.com/office/drawing/2014/main" id="{E7E0E5F0-FD63-F1F2-EE94-6D8B4652CBDC}"/>
              </a:ext>
            </a:extLst>
          </p:cNvPr>
          <p:cNvSpPr/>
          <p:nvPr/>
        </p:nvSpPr>
        <p:spPr>
          <a:xfrm>
            <a:off x="91440" y="205048"/>
            <a:ext cx="11978640" cy="42101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latin typeface="Calibri" panose="020F0502020204030204"/>
                <a:sym typeface="Helvetica Neue"/>
              </a:rPr>
              <a:t>Sector Led Improvement Board </a:t>
            </a:r>
            <a:endParaRPr lang="en-GB" sz="1400" dirty="0">
              <a:solidFill>
                <a:prstClr val="white"/>
              </a:solidFill>
              <a:latin typeface="Calibri" panose="020F0502020204030204"/>
              <a:sym typeface="Helvetica Neue"/>
            </a:endParaRPr>
          </a:p>
        </p:txBody>
      </p:sp>
      <p:sp>
        <p:nvSpPr>
          <p:cNvPr id="47" name="Rectangle 46">
            <a:extLst>
              <a:ext uri="{FF2B5EF4-FFF2-40B4-BE49-F238E27FC236}">
                <a16:creationId xmlns:a16="http://schemas.microsoft.com/office/drawing/2014/main" id="{B41FDBBA-BCEC-539C-047C-90CB037E34FC}"/>
              </a:ext>
            </a:extLst>
          </p:cNvPr>
          <p:cNvSpPr/>
          <p:nvPr/>
        </p:nvSpPr>
        <p:spPr>
          <a:xfrm>
            <a:off x="868579" y="1989753"/>
            <a:ext cx="10454842" cy="14694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alibri" panose="020F0502020204030204"/>
                <a:sym typeface="Helvetica Neue"/>
              </a:rPr>
              <a:t>Programme Group</a:t>
            </a:r>
          </a:p>
          <a:p>
            <a:pPr algn="ctr"/>
            <a:r>
              <a:rPr lang="en-GB" sz="1200" dirty="0">
                <a:solidFill>
                  <a:prstClr val="white"/>
                </a:solidFill>
                <a:latin typeface="Calibri" panose="020F0502020204030204"/>
                <a:sym typeface="Helvetica Neue"/>
              </a:rPr>
              <a:t>Programme Strategic Leads – Ross Chick, Alison Stone</a:t>
            </a:r>
          </a:p>
          <a:p>
            <a:pPr algn="ctr"/>
            <a:r>
              <a:rPr lang="en-GB" sz="1200" dirty="0">
                <a:solidFill>
                  <a:prstClr val="white"/>
                </a:solidFill>
                <a:latin typeface="Calibri" panose="020F0502020204030204"/>
                <a:sym typeface="Helvetica Neue"/>
              </a:rPr>
              <a:t>Programme Manager – Tamsin Cullum</a:t>
            </a:r>
          </a:p>
          <a:p>
            <a:pPr algn="ctr"/>
            <a:r>
              <a:rPr lang="en-GB" sz="1200" dirty="0">
                <a:solidFill>
                  <a:prstClr val="white"/>
                </a:solidFill>
                <a:latin typeface="Calibri" panose="020F0502020204030204"/>
                <a:sym typeface="Helvetica Neue"/>
              </a:rPr>
              <a:t>Specialist Programme Leads – Julie Breeze, Olwyn Donnelly, Hugh Disley, Ian Tomlinson, 1 x fostering VACANT, 1 x Residential VACANT </a:t>
            </a:r>
          </a:p>
          <a:p>
            <a:pPr algn="ctr"/>
            <a:r>
              <a:rPr lang="en-GB" sz="1200" dirty="0">
                <a:solidFill>
                  <a:prstClr val="white"/>
                </a:solidFill>
                <a:latin typeface="Calibri" panose="020F0502020204030204"/>
                <a:sym typeface="Helvetica Neue"/>
              </a:rPr>
              <a:t>Regional Coordinator – Vicky Rasey </a:t>
            </a:r>
          </a:p>
          <a:p>
            <a:pPr algn="ctr"/>
            <a:r>
              <a:rPr lang="en-GB" sz="1200" dirty="0">
                <a:solidFill>
                  <a:prstClr val="white"/>
                </a:solidFill>
                <a:latin typeface="Calibri" panose="020F0502020204030204"/>
                <a:sym typeface="Helvetica Neue"/>
              </a:rPr>
              <a:t>Regional Administrator – 1 x VACANT</a:t>
            </a:r>
            <a:r>
              <a:rPr lang="en-GB" sz="1200" b="1" dirty="0">
                <a:solidFill>
                  <a:prstClr val="white"/>
                </a:solidFill>
                <a:latin typeface="Calibri" panose="020F0502020204030204"/>
                <a:sym typeface="Helvetica Neue"/>
              </a:rPr>
              <a:t> </a:t>
            </a:r>
          </a:p>
          <a:p>
            <a:pPr algn="ctr"/>
            <a:r>
              <a:rPr lang="en-GB" sz="1200" dirty="0">
                <a:solidFill>
                  <a:prstClr val="white"/>
                </a:solidFill>
                <a:latin typeface="Calibri" panose="020F0502020204030204"/>
                <a:sym typeface="Helvetica Neue"/>
              </a:rPr>
              <a:t>Associations – NAFP/CHA/NASS</a:t>
            </a:r>
          </a:p>
        </p:txBody>
      </p:sp>
      <p:sp>
        <p:nvSpPr>
          <p:cNvPr id="48" name="Rectangle 47">
            <a:extLst>
              <a:ext uri="{FF2B5EF4-FFF2-40B4-BE49-F238E27FC236}">
                <a16:creationId xmlns:a16="http://schemas.microsoft.com/office/drawing/2014/main" id="{7BF9F1A1-3440-5909-4B58-2EAE5FB1B713}"/>
              </a:ext>
            </a:extLst>
          </p:cNvPr>
          <p:cNvSpPr/>
          <p:nvPr/>
        </p:nvSpPr>
        <p:spPr>
          <a:xfrm>
            <a:off x="432262" y="1011544"/>
            <a:ext cx="11296996" cy="60943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latin typeface="Calibri" panose="020F0502020204030204"/>
                <a:sym typeface="Helvetica Neue"/>
              </a:rPr>
              <a:t>Sponsor</a:t>
            </a:r>
          </a:p>
          <a:p>
            <a:pPr algn="ctr"/>
            <a:r>
              <a:rPr lang="en-GB" sz="1200" dirty="0">
                <a:solidFill>
                  <a:prstClr val="white"/>
                </a:solidFill>
                <a:latin typeface="Calibri" panose="020F0502020204030204"/>
                <a:sym typeface="Helvetica Neue"/>
              </a:rPr>
              <a:t>Chris Sivers </a:t>
            </a:r>
          </a:p>
        </p:txBody>
      </p:sp>
    </p:spTree>
    <p:extLst>
      <p:ext uri="{BB962C8B-B14F-4D97-AF65-F5344CB8AC3E}">
        <p14:creationId xmlns:p14="http://schemas.microsoft.com/office/powerpoint/2010/main" val="289425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6">
            <a:extLst>
              <a:ext uri="{FF2B5EF4-FFF2-40B4-BE49-F238E27FC236}">
                <a16:creationId xmlns:a16="http://schemas.microsoft.com/office/drawing/2014/main" id="{8B06AF59-058F-4773-8AB3-63BC5B613FD4}"/>
              </a:ext>
            </a:extLst>
          </p:cNvPr>
          <p:cNvGraphicFramePr>
            <a:graphicFrameLocks noGrp="1"/>
          </p:cNvGraphicFramePr>
          <p:nvPr>
            <p:extLst>
              <p:ext uri="{D42A27DB-BD31-4B8C-83A1-F6EECF244321}">
                <p14:modId xmlns:p14="http://schemas.microsoft.com/office/powerpoint/2010/main" val="2436525290"/>
              </p:ext>
            </p:extLst>
          </p:nvPr>
        </p:nvGraphicFramePr>
        <p:xfrm>
          <a:off x="456817" y="121911"/>
          <a:ext cx="11277600" cy="6383944"/>
        </p:xfrm>
        <a:graphic>
          <a:graphicData uri="http://schemas.openxmlformats.org/drawingml/2006/table">
            <a:tbl>
              <a:tblPr firstRow="1" bandRow="1">
                <a:tableStyleId>{5C22544A-7EE6-4342-B048-85BDC9FD1C3A}</a:tableStyleId>
              </a:tblPr>
              <a:tblGrid>
                <a:gridCol w="4151620">
                  <a:extLst>
                    <a:ext uri="{9D8B030D-6E8A-4147-A177-3AD203B41FA5}">
                      <a16:colId xmlns:a16="http://schemas.microsoft.com/office/drawing/2014/main" val="405741692"/>
                    </a:ext>
                  </a:extLst>
                </a:gridCol>
                <a:gridCol w="7125980">
                  <a:extLst>
                    <a:ext uri="{9D8B030D-6E8A-4147-A177-3AD203B41FA5}">
                      <a16:colId xmlns:a16="http://schemas.microsoft.com/office/drawing/2014/main" val="2466726298"/>
                    </a:ext>
                  </a:extLst>
                </a:gridCol>
              </a:tblGrid>
              <a:tr h="312438">
                <a:tc>
                  <a:txBody>
                    <a:bodyPr/>
                    <a:lstStyle/>
                    <a:p>
                      <a:pPr algn="ctr"/>
                      <a:r>
                        <a:rPr lang="en-GB" sz="1600"/>
                        <a:t>PROJECT</a:t>
                      </a:r>
                    </a:p>
                  </a:txBody>
                  <a:tcPr marL="81020" marR="81020" marT="40510" marB="40510">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ABOUT</a:t>
                      </a:r>
                    </a:p>
                  </a:txBody>
                  <a:tcPr marL="81020" marR="81020" marT="40510" marB="40510">
                    <a:solidFill>
                      <a:schemeClr val="accent1">
                        <a:lumMod val="50000"/>
                      </a:schemeClr>
                    </a:solidFill>
                  </a:tcPr>
                </a:tc>
                <a:extLst>
                  <a:ext uri="{0D108BD9-81ED-4DB2-BD59-A6C34878D82A}">
                    <a16:rowId xmlns:a16="http://schemas.microsoft.com/office/drawing/2014/main" val="3563616153"/>
                  </a:ext>
                </a:extLst>
              </a:tr>
              <a:tr h="925842">
                <a:tc>
                  <a:txBody>
                    <a:bodyPr/>
                    <a:lstStyle/>
                    <a:p>
                      <a:pPr algn="ctr"/>
                      <a:r>
                        <a:rPr lang="en-GB" sz="1400" dirty="0">
                          <a:solidFill>
                            <a:schemeClr val="bg2">
                              <a:lumMod val="25000"/>
                            </a:schemeClr>
                          </a:solidFill>
                          <a:latin typeface="+mn-lt"/>
                          <a:sym typeface="Helvetica Neue"/>
                        </a:rPr>
                        <a:t>Sourcing Sufficiency </a:t>
                      </a:r>
                    </a:p>
                    <a:p>
                      <a:endParaRPr lang="en-GB" sz="1400" dirty="0">
                        <a:solidFill>
                          <a:schemeClr val="bg2">
                            <a:lumMod val="25000"/>
                          </a:schemeClr>
                        </a:solidFill>
                      </a:endParaRPr>
                    </a:p>
                  </a:txBody>
                  <a:tcPr marL="81020" marR="81020" marT="40510" marB="405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2">
                              <a:lumMod val="25000"/>
                            </a:schemeClr>
                          </a:solidFill>
                          <a:latin typeface="+mn-lt"/>
                          <a:sym typeface="Helvetica Neue"/>
                        </a:rPr>
                        <a:t>To improve regional sharing and intelligent use of data; to better understand sufficiency issues and, plan for future demand in terms of need and provision. To support we will develop a clear and consistent outcome based regional referral form and investigate placement finding opportunities. </a:t>
                      </a:r>
                    </a:p>
                  </a:txBody>
                  <a:tcPr marL="81020" marR="81020" marT="40510" marB="40510"/>
                </a:tc>
                <a:extLst>
                  <a:ext uri="{0D108BD9-81ED-4DB2-BD59-A6C34878D82A}">
                    <a16:rowId xmlns:a16="http://schemas.microsoft.com/office/drawing/2014/main" val="1346308960"/>
                  </a:ext>
                </a:extLst>
              </a:tr>
              <a:tr h="328902">
                <a:tc>
                  <a:txBody>
                    <a:bodyPr/>
                    <a:lstStyle/>
                    <a:p>
                      <a:pPr algn="ctr"/>
                      <a:r>
                        <a:rPr lang="en-GB" sz="1400" dirty="0">
                          <a:solidFill>
                            <a:schemeClr val="bg2">
                              <a:lumMod val="25000"/>
                            </a:schemeClr>
                          </a:solidFill>
                          <a:latin typeface="+mn-lt"/>
                          <a:sym typeface="Helvetica Neue"/>
                        </a:rPr>
                        <a:t>Workforce Strategy</a:t>
                      </a:r>
                    </a:p>
                    <a:p>
                      <a:endParaRPr lang="en-GB" sz="1400" dirty="0">
                        <a:solidFill>
                          <a:schemeClr val="bg2">
                            <a:lumMod val="25000"/>
                          </a:schemeClr>
                        </a:solidFill>
                      </a:endParaRPr>
                    </a:p>
                  </a:txBody>
                  <a:tcPr marL="81020" marR="81020" marT="40510" marB="405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2">
                              <a:lumMod val="25000"/>
                            </a:schemeClr>
                          </a:solidFill>
                          <a:latin typeface="+mn-lt"/>
                          <a:sym typeface="Helvetica Neue"/>
                        </a:rPr>
                        <a:t>This project will develop a regional workforce strategy for residential, foster care and special school staff.</a:t>
                      </a:r>
                    </a:p>
                  </a:txBody>
                  <a:tcPr marL="81020" marR="81020" marT="40510" marB="40510"/>
                </a:tc>
                <a:extLst>
                  <a:ext uri="{0D108BD9-81ED-4DB2-BD59-A6C34878D82A}">
                    <a16:rowId xmlns:a16="http://schemas.microsoft.com/office/drawing/2014/main" val="3770324018"/>
                  </a:ext>
                </a:extLst>
              </a:tr>
              <a:tr h="959004">
                <a:tc>
                  <a:txBody>
                    <a:bodyPr/>
                    <a:lstStyle/>
                    <a:p>
                      <a:pPr algn="ctr"/>
                      <a:r>
                        <a:rPr lang="en-GB" sz="1400" kern="1200" dirty="0">
                          <a:solidFill>
                            <a:schemeClr val="bg2">
                              <a:lumMod val="25000"/>
                            </a:schemeClr>
                          </a:solidFill>
                          <a:latin typeface="+mn-lt"/>
                          <a:ea typeface="+mn-ea"/>
                          <a:cs typeface="+mn-cs"/>
                          <a:sym typeface="Helvetica Neue"/>
                        </a:rPr>
                        <a:t>Commissioning Network</a:t>
                      </a:r>
                    </a:p>
                  </a:txBody>
                  <a:tcPr marL="82081" marR="82081" marT="41040" marB="410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bg2">
                              <a:lumMod val="25000"/>
                            </a:schemeClr>
                          </a:solidFill>
                          <a:latin typeface="+mn-lt"/>
                          <a:ea typeface="+mn-ea"/>
                          <a:cs typeface="+mn-cs"/>
                          <a:sym typeface="Helvetica Neue"/>
                        </a:rPr>
                        <a:t>This project will lead on sharing best practice, find solutions to challenges and, build and sustain relationships across the region. There will be focus workshops on designing models, working with Ofsted, developing relational commissioning/partner agreements and ultimately bridging the learning across regional networks.</a:t>
                      </a:r>
                    </a:p>
                  </a:txBody>
                  <a:tcPr marL="82081" marR="82081" marT="41040" marB="41040"/>
                </a:tc>
                <a:extLst>
                  <a:ext uri="{0D108BD9-81ED-4DB2-BD59-A6C34878D82A}">
                    <a16:rowId xmlns:a16="http://schemas.microsoft.com/office/drawing/2014/main" val="1794302460"/>
                  </a:ext>
                </a:extLst>
              </a:tr>
              <a:tr h="465444">
                <a:tc>
                  <a:txBody>
                    <a:bodyPr/>
                    <a:lstStyle/>
                    <a:p>
                      <a:pPr algn="ctr"/>
                      <a:r>
                        <a:rPr lang="en-GB" sz="1400" kern="1200" dirty="0">
                          <a:solidFill>
                            <a:schemeClr val="bg2">
                              <a:lumMod val="25000"/>
                            </a:schemeClr>
                          </a:solidFill>
                          <a:latin typeface="+mn-lt"/>
                          <a:ea typeface="+mn-ea"/>
                          <a:cs typeface="+mn-cs"/>
                          <a:sym typeface="Helvetica Neue"/>
                        </a:rPr>
                        <a:t>Purchasing System Pilot </a:t>
                      </a:r>
                    </a:p>
                  </a:txBody>
                  <a:tcPr marL="82081" marR="82081" marT="41040" marB="410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2">
                              <a:lumMod val="25000"/>
                            </a:schemeClr>
                          </a:solidFill>
                          <a:latin typeface="+mn-lt"/>
                          <a:sym typeface="Helvetica Neue"/>
                        </a:rPr>
                        <a:t>This project will investigate developing a new and improved purchasing system for special schools. </a:t>
                      </a:r>
                    </a:p>
                  </a:txBody>
                  <a:tcPr marL="82081" marR="82081" marT="41040" marB="41040"/>
                </a:tc>
                <a:extLst>
                  <a:ext uri="{0D108BD9-81ED-4DB2-BD59-A6C34878D82A}">
                    <a16:rowId xmlns:a16="http://schemas.microsoft.com/office/drawing/2014/main" val="2011537111"/>
                  </a:ext>
                </a:extLst>
              </a:tr>
              <a:tr h="1235550">
                <a:tc>
                  <a:txBody>
                    <a:bodyPr/>
                    <a:lstStyle/>
                    <a:p>
                      <a:pPr algn="ctr"/>
                      <a:r>
                        <a:rPr lang="en-GB" sz="1400" dirty="0">
                          <a:solidFill>
                            <a:schemeClr val="bg2">
                              <a:lumMod val="25000"/>
                            </a:schemeClr>
                          </a:solidFill>
                          <a:latin typeface="+mn-lt"/>
                          <a:sym typeface="Helvetica Neue"/>
                        </a:rPr>
                        <a:t>Therapeutic Treatment Centre </a:t>
                      </a:r>
                    </a:p>
                    <a:p>
                      <a:pPr algn="ctr"/>
                      <a:r>
                        <a:rPr lang="en-GB" sz="1400" dirty="0">
                          <a:solidFill>
                            <a:schemeClr val="bg2">
                              <a:lumMod val="25000"/>
                            </a:schemeClr>
                          </a:solidFill>
                          <a:latin typeface="+mn-lt"/>
                          <a:sym typeface="Helvetica Neue"/>
                        </a:rPr>
                        <a:t>(5 -12 years of age)</a:t>
                      </a:r>
                    </a:p>
                  </a:txBody>
                  <a:tcPr marL="81020" marR="81020" marT="40510" marB="405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bg2">
                              <a:lumMod val="25000"/>
                            </a:schemeClr>
                          </a:solidFill>
                          <a:latin typeface="+mn-lt"/>
                          <a:ea typeface="+mn-ea"/>
                          <a:cs typeface="+mn-cs"/>
                          <a:sym typeface="Helvetica Neue"/>
                        </a:rPr>
                        <a:t>This pilot sub-regional project will </a:t>
                      </a:r>
                      <a:r>
                        <a:rPr lang="en-GB" sz="1400" dirty="0">
                          <a:solidFill>
                            <a:schemeClr val="bg2">
                              <a:lumMod val="25000"/>
                            </a:schemeClr>
                          </a:solidFill>
                          <a:latin typeface="+mn-lt"/>
                          <a:sym typeface="Helvetica Neue"/>
                        </a:rPr>
                        <a:t>support young children (ages 6 – 12) who have experienced trauma, neglect, physical, emotional and sexual abuse to grow socially and emotionally and learn to cope with school and everyday life and wherever possible, to return to full-time carers and day schools before they reach their teenage years. The centre will be a 52 week residential special school assisting all trauma and therapeutic informed training and support for the sub-region.</a:t>
                      </a:r>
                    </a:p>
                  </a:txBody>
                  <a:tcPr marL="81020" marR="81020" marT="40510" marB="40510"/>
                </a:tc>
                <a:extLst>
                  <a:ext uri="{0D108BD9-81ED-4DB2-BD59-A6C34878D82A}">
                    <a16:rowId xmlns:a16="http://schemas.microsoft.com/office/drawing/2014/main" val="1025759444"/>
                  </a:ext>
                </a:extLst>
              </a:tr>
              <a:tr h="1235550">
                <a:tc>
                  <a:txBody>
                    <a:bodyPr/>
                    <a:lstStyle/>
                    <a:p>
                      <a:pPr algn="ctr"/>
                      <a:endParaRPr lang="en-GB" sz="1400" kern="1200" dirty="0">
                        <a:solidFill>
                          <a:schemeClr val="bg2">
                            <a:lumMod val="25000"/>
                          </a:schemeClr>
                        </a:solidFill>
                        <a:latin typeface="+mn-lt"/>
                        <a:ea typeface="+mn-ea"/>
                        <a:cs typeface="+mn-cs"/>
                        <a:sym typeface="Helvetica Neue"/>
                      </a:endParaRPr>
                    </a:p>
                    <a:p>
                      <a:pPr algn="ctr"/>
                      <a:r>
                        <a:rPr lang="en-GB" sz="1400" kern="1200" dirty="0">
                          <a:solidFill>
                            <a:schemeClr val="bg2">
                              <a:lumMod val="25000"/>
                            </a:schemeClr>
                          </a:solidFill>
                          <a:latin typeface="+mn-lt"/>
                          <a:ea typeface="+mn-ea"/>
                          <a:cs typeface="+mn-cs"/>
                          <a:sym typeface="Helvetica Neue"/>
                        </a:rPr>
                        <a:t>Same Day Provision with opportunity for assessment &amp; wrap around support</a:t>
                      </a:r>
                    </a:p>
                  </a:txBody>
                  <a:tcPr marL="81020" marR="81020" marT="40510" marB="405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bg2">
                              <a:lumMod val="25000"/>
                            </a:schemeClr>
                          </a:solidFill>
                          <a:latin typeface="+mn-lt"/>
                          <a:ea typeface="+mn-ea"/>
                          <a:cs typeface="+mn-cs"/>
                          <a:sym typeface="Helvetica Neue"/>
                        </a:rPr>
                        <a:t>This pilot sub-regional project will look to develop short term emergency provision with assessment opportunities based on North Yorkshire’s ‘No Wrong Door’ model. C&amp;YP will be supported in a safe environment whilst a permanent home is found. This will largely support our more complex/hard to place C&amp;YP. We will look to pilot at a sub-regional level and then roll out across the region. We will look to create a service support collaborative model/way of working. This agreement will be built on relationships and provide wrap around support with health, education, social care and police, commissioners, local safeguarding partnerships, and providers. This will look to include foster carer support with ability to carry out assessment.</a:t>
                      </a:r>
                    </a:p>
                  </a:txBody>
                  <a:tcPr marL="81020" marR="81020" marT="40510" marB="40510"/>
                </a:tc>
                <a:extLst>
                  <a:ext uri="{0D108BD9-81ED-4DB2-BD59-A6C34878D82A}">
                    <a16:rowId xmlns:a16="http://schemas.microsoft.com/office/drawing/2014/main" val="1438411179"/>
                  </a:ext>
                </a:extLst>
              </a:tr>
            </a:tbl>
          </a:graphicData>
        </a:graphic>
      </p:graphicFrame>
    </p:spTree>
    <p:extLst>
      <p:ext uri="{BB962C8B-B14F-4D97-AF65-F5344CB8AC3E}">
        <p14:creationId xmlns:p14="http://schemas.microsoft.com/office/powerpoint/2010/main" val="3883822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201616394D8C43A5A0891C929D24D4" ma:contentTypeVersion="6" ma:contentTypeDescription="Create a new document." ma:contentTypeScope="" ma:versionID="593e75dbdf0a29aa729924567996296b">
  <xsd:schema xmlns:xsd="http://www.w3.org/2001/XMLSchema" xmlns:xs="http://www.w3.org/2001/XMLSchema" xmlns:p="http://schemas.microsoft.com/office/2006/metadata/properties" xmlns:ns2="683e2895-b492-4c44-aa96-65411be10550" targetNamespace="http://schemas.microsoft.com/office/2006/metadata/properties" ma:root="true" ma:fieldsID="4fdcd8d9f9e1dc6e07f6f75b9b1894dc" ns2:_="">
    <xsd:import namespace="683e2895-b492-4c44-aa96-65411be105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e2895-b492-4c44-aa96-65411be105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FA9DB3-41EE-4DA7-993D-27206035D588}">
  <ds:schemaRefs>
    <ds:schemaRef ds:uri="http://schemas.microsoft.com/sharepoint/v3/contenttype/forms"/>
  </ds:schemaRefs>
</ds:datastoreItem>
</file>

<file path=customXml/itemProps2.xml><?xml version="1.0" encoding="utf-8"?>
<ds:datastoreItem xmlns:ds="http://schemas.openxmlformats.org/officeDocument/2006/customXml" ds:itemID="{4930BB7A-1FCE-440C-960A-28013B2EB843}">
  <ds:schemaRefs>
    <ds:schemaRef ds:uri="7f316268-56fa-4423-b0da-27ac7c6e7b50"/>
    <ds:schemaRef ds:uri="8057d56d-fe7a-4cb9-bd8b-aab8a69f4b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9462BEC-71A7-48D7-9A20-91F2FB7CA4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e2895-b492-4c44-aa96-65411be105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d396678-c698-4451-b9ab-bac3c3310917}" enabled="1" method="Privileged" siteId="{b524f606-f77a-4aa2-8da2-fe70343b0cce}" contentBits="0" removed="0"/>
</clbl:labelList>
</file>

<file path=docProps/app.xml><?xml version="1.0" encoding="utf-8"?>
<Properties xmlns="http://schemas.openxmlformats.org/officeDocument/2006/extended-properties" xmlns:vt="http://schemas.openxmlformats.org/officeDocument/2006/docPropsVTypes">
  <Template/>
  <TotalTime>500</TotalTime>
  <Words>1181</Words>
  <Application>Microsoft Office PowerPoint</Application>
  <PresentationFormat>Widescreen</PresentationFormat>
  <Paragraphs>171</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Lato Heavy</vt:lpstr>
      <vt:lpstr>Office Theme</vt:lpstr>
      <vt:lpstr>PowerPoint Presentation</vt:lpstr>
      <vt:lpstr>Objectives </vt:lpstr>
      <vt:lpstr>Key Deliverables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West  PROGRAMME 2022 - 2025</dc:title>
  <dc:creator>Tamsin Cullum</dc:creator>
  <cp:lastModifiedBy>Tamsin Cullum</cp:lastModifiedBy>
  <cp:revision>1</cp:revision>
  <dcterms:created xsi:type="dcterms:W3CDTF">2022-02-17T14:51:56Z</dcterms:created>
  <dcterms:modified xsi:type="dcterms:W3CDTF">2022-07-18T14:36:32Z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0x010100A5201616394D8C43A5A0891C929D24D4</vt:lpwstr>
  </property>
</Properties>
</file>