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52FE-FC3C-41E2-8B95-907D52BA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AB6D1-83D5-448D-9F6D-9EE8C1FDF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E2825-6D89-4B9F-A7B2-7CA2D207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F272-AFA3-4224-A452-67CAF1565F6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FBEDF-98C2-45DD-9A14-B00EBDCA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40E7F-3E8B-480F-8E22-D28C3E7B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0987-42AC-4AF3-B737-21432669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9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9EB7-0371-4E4C-9B39-EC1369CC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53268-8C63-408A-9080-12CCBA7AA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C417-23D7-44C6-9FA9-65A973E8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F272-AFA3-4224-A452-67CAF1565F6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900F2-ACEE-46DC-8C3D-25143548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0071D-3ECC-40EE-BD2D-3144C289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0987-42AC-4AF3-B737-21432669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0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B160D-E192-44D5-921D-9C878F1B7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A15A4-2F20-4FD9-BFF8-33CAED70C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E0ED4-AF39-4F72-8546-6135B21A0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F272-AFA3-4224-A452-67CAF1565F6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6A5BE-BCF5-446B-8C48-E45C4FCD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580A7-4BB8-4A6B-9811-150964E4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0987-42AC-4AF3-B737-21432669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0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743E-D0E4-4DA9-98BE-2873E981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8395-CD61-490D-94AB-620A91C4A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73587-CF52-46C6-A349-8BE5310F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F272-AFA3-4224-A452-67CAF1565F6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3DCFF-A468-4574-B15B-DCEA69C7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C508F-0B75-4EB2-B419-C69ED20A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0987-42AC-4AF3-B737-21432669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6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EA28D-B693-47CD-99F4-A562A106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95DCC-B051-491B-AC83-EF4DC7FE8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629BE-09D2-473F-8C94-4BD9F380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F272-AFA3-4224-A452-67CAF1565F6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6706-78E9-4482-AECD-49976538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10445-BC5F-4819-9AC5-3B4BC14B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0987-42AC-4AF3-B737-21432669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66DF3-8768-4856-B114-B47166B4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29381-2C7D-4FBC-B406-F5BE5A298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B343D-8B7D-450C-91BD-27722508C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3BB9C-FC7A-49AC-B881-1CB76F39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F272-AFA3-4224-A452-67CAF1565F6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94B28-65C9-4938-BF22-BAEF2585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BEDAC-B154-4FEF-BDEA-92E1C04C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0987-42AC-4AF3-B737-21432669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05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42EA-FB82-425E-BA51-0FB22BF6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98B2A-02B8-4326-A7F4-A06FC1CD7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0E69D-C9D4-49C8-B133-5915AE105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9D4B8-A3E7-45C0-9716-6FB8A6C50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2E3D3-8358-49DF-A688-E0D9E8E6F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6DC423-187E-42FE-B853-75485F51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F272-AFA3-4224-A452-67CAF1565F6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C0E6B4-C38C-4F86-9CCD-5C97B088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242C0C-1FA3-4B3E-B583-7F659E56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0987-42AC-4AF3-B737-21432669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7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CC5C-BEC7-4A68-BB97-E44A6F38B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8C4EC-1EE7-474D-B6F8-569404AF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F272-AFA3-4224-A452-67CAF1565F6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BC17B-9CB1-4D71-8FE2-3C6EC4DE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B8E44-6369-40A4-BF9A-7D25CCF9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0987-42AC-4AF3-B737-21432669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24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D40F6-4008-4ACA-BF90-65153A20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F272-AFA3-4224-A452-67CAF1565F6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C4D1-2C75-4D51-B6FA-C715041E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C95FC-6A94-4630-9FCA-32F4BA51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0987-42AC-4AF3-B737-21432669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47A6-2344-4C25-8147-DC83E286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D9773-2E5C-469F-B994-0603A3BF7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4514B-B2E5-43D1-8EED-BD3CFA82A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E85D9-027E-4473-AD70-68608BA2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F272-AFA3-4224-A452-67CAF1565F6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28DD7-05CF-4CDA-85BA-43ED9FDF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B8E56-A301-40BE-8575-B303E3E3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0987-42AC-4AF3-B737-21432669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01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9333-7AF7-403D-AEE6-758FF3F3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A6B0F5-71DD-4DAA-A601-9C8D4E009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3ABE0-6A28-4B87-B065-CFD192D2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16792-B588-4124-9ABA-8BD2295D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F272-AFA3-4224-A452-67CAF1565F6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D2EE6-8915-4D20-A030-DAC0B5AF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BFA47-A3E1-42F4-B751-06AAE25E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0987-42AC-4AF3-B737-21432669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9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1FED1-61C1-4423-81DE-D8AC7E82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C7654-3C4F-4339-948D-8830B71D3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073C1-2DFE-4BB5-AEF2-298B98369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AF272-AFA3-4224-A452-67CAF1565F6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E3D4-74E9-4EC6-9E26-4ECAA28CC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25241-AA16-4E91-878B-A120932A1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70987-42AC-4AF3-B737-21432669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5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BE80-8660-42FF-BD6D-EF69825E7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A3925-E86A-49D7-923B-6E40F7AFE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0CFCA-286B-4877-B70F-C70E5D779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2905"/>
            <a:ext cx="9373908" cy="6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0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0F9A2-16A8-4C7F-9AF8-B1E1E09DC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77" y="151942"/>
            <a:ext cx="9278645" cy="6554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10601-4A63-E1DA-01A4-DB7273A14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325" y="6367685"/>
            <a:ext cx="2369504" cy="262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6929AF-7941-E572-E6AE-5423102F9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775" y="6242653"/>
            <a:ext cx="1981302" cy="387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91CCB4-869E-CD74-8D78-236307DD8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26" y="6318533"/>
            <a:ext cx="2369504" cy="262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BA5ECD-AAA8-C80A-8EEC-5BF7109E82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570" r="8510" b="13579"/>
          <a:stretch/>
        </p:blipFill>
        <p:spPr>
          <a:xfrm>
            <a:off x="2089251" y="6367685"/>
            <a:ext cx="1028349" cy="2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7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BA6C0-E63C-417A-BE3E-CF0F8164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19" y="228153"/>
            <a:ext cx="9392961" cy="6401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D6C69D-F480-7169-C7A3-D1011A8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230" y="6056985"/>
            <a:ext cx="4661140" cy="317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50E54E-74AD-B824-6B8D-21C60EDA5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6" y="6110962"/>
            <a:ext cx="1470599" cy="285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30A482-A9E1-ABA4-9E13-507D33AA69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8794" b="21133"/>
          <a:stretch/>
        </p:blipFill>
        <p:spPr>
          <a:xfrm>
            <a:off x="2229668" y="6035054"/>
            <a:ext cx="1025161" cy="2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4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CB17D-03A4-4E30-9072-744428AAD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04" y="218627"/>
            <a:ext cx="9259592" cy="642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F9FFB3-1C4D-3A61-B636-E2F1787C3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77" y="5932713"/>
            <a:ext cx="6931491" cy="579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DB6F6D-591F-982F-2B12-E0093082A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777" y="5987140"/>
            <a:ext cx="5042159" cy="266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8A8EAF-21D1-1BC1-747A-BAFB89E89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985" y="5987140"/>
            <a:ext cx="1702271" cy="450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B76031-EE3C-E8A5-9F91-9E7FDEBC8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2234" y="5999841"/>
            <a:ext cx="965250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0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2E1C0-FFCA-4528-AA83-1E344F1B0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88" y="170995"/>
            <a:ext cx="9307224" cy="6516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847B7A-7E6E-037B-E0FD-FB3DF17E6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94" y="6003915"/>
            <a:ext cx="6617040" cy="3365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E16FF6-AF3A-CE38-41A7-3C306C7EA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93" y="6003914"/>
            <a:ext cx="1547761" cy="418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D3E78B-0F11-C2CB-9415-ECBB07191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01" y="6011615"/>
            <a:ext cx="1028753" cy="2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8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EB355-42D4-4814-BB1F-03DD7D408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93" y="166232"/>
            <a:ext cx="9231013" cy="6525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979CC-D2F8-6F02-AE6C-69975962B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984" y="5914110"/>
            <a:ext cx="3439015" cy="715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C7A07-9DB9-3B24-D239-50E070277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56" y="5914110"/>
            <a:ext cx="2063856" cy="412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608ADE-A77B-A851-0BE0-FAA443F1B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572" y="6051259"/>
            <a:ext cx="1508606" cy="292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1792CD-56B3-5EF9-90CD-94573534F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9433" y="5988665"/>
            <a:ext cx="1022403" cy="2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0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4824D7-96FA-456D-A51F-DB93D1369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25" y="161469"/>
            <a:ext cx="9316750" cy="6535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0BA54D-AC2C-5AE2-7641-A7A56D9A8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625" y="4873617"/>
            <a:ext cx="6686454" cy="4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3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32054-F84F-4BA7-BAA1-F2D0A8F65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56" y="232916"/>
            <a:ext cx="9221487" cy="6392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51320A-C43C-5E03-D7D6-EE275DEC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221" y="5635617"/>
            <a:ext cx="5404128" cy="3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8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E40DC-418D-41AD-81C3-87A570AA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35" y="147179"/>
            <a:ext cx="9164329" cy="6563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DD268F-B4E4-D039-A5B3-9A62E1E37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784" y="6113227"/>
            <a:ext cx="4597636" cy="292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60D651-1FA1-3F6D-C9EE-12FCC7202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835" y="6113227"/>
            <a:ext cx="1730108" cy="429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868FF8-19E8-1609-4465-9DA0435CF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50" y="6145884"/>
            <a:ext cx="990651" cy="2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63CCA-0900-4C96-ABF1-561DC4542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98" y="161469"/>
            <a:ext cx="9154803" cy="6535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DDAC8A-95D6-0ABF-DC5D-1B5FF89D2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865" y="6147700"/>
            <a:ext cx="4165814" cy="2667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DBBF7D-8361-AB2E-BCC5-7490ECC0A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598" y="6169471"/>
            <a:ext cx="1758002" cy="436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B794F-88B8-204C-DA51-335E7600B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599" y="6192298"/>
            <a:ext cx="997001" cy="2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8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486E6-1A9C-41E0-892C-29ADAC3B7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52" y="157401"/>
            <a:ext cx="9116697" cy="6325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C463E6-FCB2-B0DF-712E-E618C6B51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042" y="5365289"/>
            <a:ext cx="2940201" cy="285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DB1F0-2039-B4EA-3C44-702DD1FC7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93" y="5416092"/>
            <a:ext cx="1886047" cy="2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4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2451E-A43A-4E69-AEBE-84F7DD1B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88" y="194811"/>
            <a:ext cx="9126224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9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9D41B-AE82-470D-A844-D7E3DEC75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25" y="213864"/>
            <a:ext cx="9316750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0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CBD25-8234-4044-A397-9D9C6F537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93" y="199574"/>
            <a:ext cx="9231013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2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52888-6B60-41A7-98C1-E39F5AB06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19" y="128127"/>
            <a:ext cx="9211961" cy="6601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D45FB0-1BD7-0CAB-453C-61FDE9914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76" y="6354983"/>
            <a:ext cx="8712648" cy="222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A58C01-D0B9-FFD9-521D-67BF0F1B3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1" y="6314905"/>
            <a:ext cx="2487275" cy="275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D18CC-F3C4-0423-328B-489C98C54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113" y="6372725"/>
            <a:ext cx="997001" cy="2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62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dialogue</dc:creator>
  <cp:lastModifiedBy>dialogue</cp:lastModifiedBy>
  <cp:revision>2</cp:revision>
  <cp:lastPrinted>2022-07-14T16:03:49Z</cp:lastPrinted>
  <dcterms:created xsi:type="dcterms:W3CDTF">2022-04-26T08:07:19Z</dcterms:created>
  <dcterms:modified xsi:type="dcterms:W3CDTF">2022-07-15T08:09:52Z</dcterms:modified>
</cp:coreProperties>
</file>